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78" r:id="rId4"/>
    <p:sldId id="280" r:id="rId5"/>
    <p:sldId id="281" r:id="rId6"/>
    <p:sldId id="259" r:id="rId7"/>
    <p:sldId id="260" r:id="rId8"/>
    <p:sldId id="265" r:id="rId9"/>
    <p:sldId id="261" r:id="rId10"/>
    <p:sldId id="272" r:id="rId11"/>
    <p:sldId id="266" r:id="rId12"/>
    <p:sldId id="274" r:id="rId13"/>
    <p:sldId id="269" r:id="rId14"/>
    <p:sldId id="273" r:id="rId15"/>
    <p:sldId id="267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F68D1C-F82A-43D3-B62B-A76F19C5234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0900E0-8FC6-47A2-BE35-C561F9BF0A5F}">
      <dgm:prSet/>
      <dgm:spPr/>
      <dgm:t>
        <a:bodyPr/>
        <a:lstStyle/>
        <a:p>
          <a:pPr>
            <a:defRPr cap="all"/>
          </a:pPr>
          <a:r>
            <a:rPr lang="pt-BR" cap="none" baseline="0" noProof="0" dirty="0"/>
            <a:t>Identificar características do anúncio</a:t>
          </a:r>
        </a:p>
      </dgm:t>
    </dgm:pt>
    <dgm:pt modelId="{A2161D5D-1BD4-4B5F-9B80-9C03D6BDC6A9}" type="parTrans" cxnId="{7BB5FDAD-D94F-405E-A54E-EBE4C2FA384C}">
      <dgm:prSet/>
      <dgm:spPr/>
      <dgm:t>
        <a:bodyPr/>
        <a:lstStyle/>
        <a:p>
          <a:endParaRPr lang="en-US"/>
        </a:p>
      </dgm:t>
    </dgm:pt>
    <dgm:pt modelId="{7BE75F87-2168-44F1-BAB9-4477528D9A49}" type="sibTrans" cxnId="{7BB5FDAD-D94F-405E-A54E-EBE4C2FA384C}">
      <dgm:prSet/>
      <dgm:spPr/>
      <dgm:t>
        <a:bodyPr/>
        <a:lstStyle/>
        <a:p>
          <a:endParaRPr lang="en-US"/>
        </a:p>
      </dgm:t>
    </dgm:pt>
    <dgm:pt modelId="{2255B6AF-8348-4466-94CD-6E44E4973C48}">
      <dgm:prSet/>
      <dgm:spPr/>
      <dgm:t>
        <a:bodyPr/>
        <a:lstStyle/>
        <a:p>
          <a:pPr>
            <a:defRPr cap="all"/>
          </a:pPr>
          <a:r>
            <a:rPr lang="pt-BR" cap="none" baseline="0" dirty="0"/>
            <a:t>Identificar tipo e categoria de cada produto</a:t>
          </a:r>
          <a:endParaRPr lang="en-US" cap="none" baseline="0" dirty="0"/>
        </a:p>
      </dgm:t>
    </dgm:pt>
    <dgm:pt modelId="{6B1A07C1-7718-459E-869F-144129CD4D49}" type="parTrans" cxnId="{08C9162B-5F25-4E49-A6A2-DC7BD4378175}">
      <dgm:prSet/>
      <dgm:spPr/>
      <dgm:t>
        <a:bodyPr/>
        <a:lstStyle/>
        <a:p>
          <a:endParaRPr lang="en-US"/>
        </a:p>
      </dgm:t>
    </dgm:pt>
    <dgm:pt modelId="{7A058788-1DDF-49A7-A5DD-E7DB1AC8A219}" type="sibTrans" cxnId="{08C9162B-5F25-4E49-A6A2-DC7BD4378175}">
      <dgm:prSet/>
      <dgm:spPr/>
      <dgm:t>
        <a:bodyPr/>
        <a:lstStyle/>
        <a:p>
          <a:endParaRPr lang="en-US"/>
        </a:p>
      </dgm:t>
    </dgm:pt>
    <dgm:pt modelId="{B20F2037-3E10-44F6-BB36-465D728EEE2B}">
      <dgm:prSet/>
      <dgm:spPr/>
      <dgm:t>
        <a:bodyPr/>
        <a:lstStyle/>
        <a:p>
          <a:pPr>
            <a:defRPr cap="all"/>
          </a:pPr>
          <a:r>
            <a:rPr lang="pt-BR" noProof="0" dirty="0"/>
            <a:t>A</a:t>
          </a:r>
          <a:r>
            <a:rPr lang="pt-BR" cap="none" baseline="0" noProof="0" dirty="0"/>
            <a:t>mostra de anúncios de cada </a:t>
          </a:r>
          <a:r>
            <a:rPr lang="pt-BR" i="1" cap="none" baseline="0" noProof="0" dirty="0"/>
            <a:t>marketplace</a:t>
          </a:r>
          <a:endParaRPr lang="pt-BR" i="1" noProof="0" dirty="0"/>
        </a:p>
      </dgm:t>
    </dgm:pt>
    <dgm:pt modelId="{6952D373-1755-4410-8251-2498050C4839}" type="sibTrans" cxnId="{D23EDF9E-E6E8-4917-82DE-69D539CF4A9A}">
      <dgm:prSet/>
      <dgm:spPr/>
      <dgm:t>
        <a:bodyPr/>
        <a:lstStyle/>
        <a:p>
          <a:endParaRPr lang="en-US"/>
        </a:p>
      </dgm:t>
    </dgm:pt>
    <dgm:pt modelId="{D0803408-F004-4978-823D-44EDC8704FDF}" type="parTrans" cxnId="{D23EDF9E-E6E8-4917-82DE-69D539CF4A9A}">
      <dgm:prSet/>
      <dgm:spPr/>
      <dgm:t>
        <a:bodyPr/>
        <a:lstStyle/>
        <a:p>
          <a:endParaRPr lang="en-US"/>
        </a:p>
      </dgm:t>
    </dgm:pt>
    <dgm:pt modelId="{139C0FC1-4E12-49D4-BF72-FE9053F7E485}" type="pres">
      <dgm:prSet presAssocID="{A8F68D1C-F82A-43D3-B62B-A76F19C52341}" presName="root" presStyleCnt="0">
        <dgm:presLayoutVars>
          <dgm:dir/>
          <dgm:resizeHandles val="exact"/>
        </dgm:presLayoutVars>
      </dgm:prSet>
      <dgm:spPr/>
    </dgm:pt>
    <dgm:pt modelId="{42A58B85-19F6-4E87-A879-F535177225D5}" type="pres">
      <dgm:prSet presAssocID="{B20F2037-3E10-44F6-BB36-465D728EEE2B}" presName="compNode" presStyleCnt="0"/>
      <dgm:spPr/>
    </dgm:pt>
    <dgm:pt modelId="{F597D316-7080-4BB5-8CEF-7982F710240D}" type="pres">
      <dgm:prSet presAssocID="{B20F2037-3E10-44F6-BB36-465D728EEE2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45C7476-7AF6-4854-BFBD-4CF1727DA261}" type="pres">
      <dgm:prSet presAssocID="{B20F2037-3E10-44F6-BB36-465D728EEE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fone"/>
        </a:ext>
      </dgm:extLst>
    </dgm:pt>
    <dgm:pt modelId="{7E54EA33-D677-4855-9C49-ACE4DCB72612}" type="pres">
      <dgm:prSet presAssocID="{B20F2037-3E10-44F6-BB36-465D728EEE2B}" presName="spaceRect" presStyleCnt="0"/>
      <dgm:spPr/>
    </dgm:pt>
    <dgm:pt modelId="{F092AFF6-425C-4EAA-9C82-F10E8782505B}" type="pres">
      <dgm:prSet presAssocID="{B20F2037-3E10-44F6-BB36-465D728EEE2B}" presName="textRect" presStyleLbl="revTx" presStyleIdx="0" presStyleCnt="3">
        <dgm:presLayoutVars>
          <dgm:chMax val="1"/>
          <dgm:chPref val="1"/>
        </dgm:presLayoutVars>
      </dgm:prSet>
      <dgm:spPr/>
    </dgm:pt>
    <dgm:pt modelId="{9351E8BC-D75B-4AE9-A287-E4443A52A77A}" type="pres">
      <dgm:prSet presAssocID="{6952D373-1755-4410-8251-2498050C4839}" presName="sibTrans" presStyleCnt="0"/>
      <dgm:spPr/>
    </dgm:pt>
    <dgm:pt modelId="{0B2CA166-B353-4E67-BD07-59B93180D440}" type="pres">
      <dgm:prSet presAssocID="{A80900E0-8FC6-47A2-BE35-C561F9BF0A5F}" presName="compNode" presStyleCnt="0"/>
      <dgm:spPr/>
    </dgm:pt>
    <dgm:pt modelId="{2833030B-BD02-4F51-A928-CEDB20B0D8DC}" type="pres">
      <dgm:prSet presAssocID="{A80900E0-8FC6-47A2-BE35-C561F9BF0A5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16C128E-F868-4EBD-89C6-B12772BB6E4D}" type="pres">
      <dgm:prSet presAssocID="{A80900E0-8FC6-47A2-BE35-C561F9BF0A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FB66428-2514-44BC-B8EF-710AC9ACD90E}" type="pres">
      <dgm:prSet presAssocID="{A80900E0-8FC6-47A2-BE35-C561F9BF0A5F}" presName="spaceRect" presStyleCnt="0"/>
      <dgm:spPr/>
    </dgm:pt>
    <dgm:pt modelId="{D656CE20-1BD3-4101-8E5C-8572B5546F8C}" type="pres">
      <dgm:prSet presAssocID="{A80900E0-8FC6-47A2-BE35-C561F9BF0A5F}" presName="textRect" presStyleLbl="revTx" presStyleIdx="1" presStyleCnt="3">
        <dgm:presLayoutVars>
          <dgm:chMax val="1"/>
          <dgm:chPref val="1"/>
        </dgm:presLayoutVars>
      </dgm:prSet>
      <dgm:spPr/>
    </dgm:pt>
    <dgm:pt modelId="{15911B9F-7D30-403E-9905-9553A3B3C6BE}" type="pres">
      <dgm:prSet presAssocID="{7BE75F87-2168-44F1-BAB9-4477528D9A49}" presName="sibTrans" presStyleCnt="0"/>
      <dgm:spPr/>
    </dgm:pt>
    <dgm:pt modelId="{31D5AE2E-9643-4E30-9D92-759E6D681D94}" type="pres">
      <dgm:prSet presAssocID="{2255B6AF-8348-4466-94CD-6E44E4973C48}" presName="compNode" presStyleCnt="0"/>
      <dgm:spPr/>
    </dgm:pt>
    <dgm:pt modelId="{65EA066F-BE95-4330-8F14-B0AD400810DF}" type="pres">
      <dgm:prSet presAssocID="{2255B6AF-8348-4466-94CD-6E44E4973C4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892E6C7-1A05-4D91-A200-3E5001882BFA}" type="pres">
      <dgm:prSet presAssocID="{2255B6AF-8348-4466-94CD-6E44E4973C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4FBB9FFB-3F59-4FA2-A22C-2FBFE33CBFE3}" type="pres">
      <dgm:prSet presAssocID="{2255B6AF-8348-4466-94CD-6E44E4973C48}" presName="spaceRect" presStyleCnt="0"/>
      <dgm:spPr/>
    </dgm:pt>
    <dgm:pt modelId="{142B5F33-5EA1-444E-B31B-FBCC4BE09359}" type="pres">
      <dgm:prSet presAssocID="{2255B6AF-8348-4466-94CD-6E44E4973C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8C9162B-5F25-4E49-A6A2-DC7BD4378175}" srcId="{A8F68D1C-F82A-43D3-B62B-A76F19C52341}" destId="{2255B6AF-8348-4466-94CD-6E44E4973C48}" srcOrd="2" destOrd="0" parTransId="{6B1A07C1-7718-459E-869F-144129CD4D49}" sibTransId="{7A058788-1DDF-49A7-A5DD-E7DB1AC8A219}"/>
    <dgm:cxn modelId="{ED82A06B-C3D9-4FD1-989B-6B5BCCAD8229}" type="presOf" srcId="{A80900E0-8FC6-47A2-BE35-C561F9BF0A5F}" destId="{D656CE20-1BD3-4101-8E5C-8572B5546F8C}" srcOrd="0" destOrd="0" presId="urn:microsoft.com/office/officeart/2018/5/layout/IconLeafLabelList"/>
    <dgm:cxn modelId="{D23EDF9E-E6E8-4917-82DE-69D539CF4A9A}" srcId="{A8F68D1C-F82A-43D3-B62B-A76F19C52341}" destId="{B20F2037-3E10-44F6-BB36-465D728EEE2B}" srcOrd="0" destOrd="0" parTransId="{D0803408-F004-4978-823D-44EDC8704FDF}" sibTransId="{6952D373-1755-4410-8251-2498050C4839}"/>
    <dgm:cxn modelId="{7BB5FDAD-D94F-405E-A54E-EBE4C2FA384C}" srcId="{A8F68D1C-F82A-43D3-B62B-A76F19C52341}" destId="{A80900E0-8FC6-47A2-BE35-C561F9BF0A5F}" srcOrd="1" destOrd="0" parTransId="{A2161D5D-1BD4-4B5F-9B80-9C03D6BDC6A9}" sibTransId="{7BE75F87-2168-44F1-BAB9-4477528D9A49}"/>
    <dgm:cxn modelId="{B52ADDC5-9EF4-4B32-A8B1-9087727B9C6F}" type="presOf" srcId="{A8F68D1C-F82A-43D3-B62B-A76F19C52341}" destId="{139C0FC1-4E12-49D4-BF72-FE9053F7E485}" srcOrd="0" destOrd="0" presId="urn:microsoft.com/office/officeart/2018/5/layout/IconLeafLabelList"/>
    <dgm:cxn modelId="{E8AC34D7-C545-490E-B1C6-469DA1E69B4A}" type="presOf" srcId="{B20F2037-3E10-44F6-BB36-465D728EEE2B}" destId="{F092AFF6-425C-4EAA-9C82-F10E8782505B}" srcOrd="0" destOrd="0" presId="urn:microsoft.com/office/officeart/2018/5/layout/IconLeafLabelList"/>
    <dgm:cxn modelId="{EA017DE0-59A3-4EB4-B112-E7C833AB1A94}" type="presOf" srcId="{2255B6AF-8348-4466-94CD-6E44E4973C48}" destId="{142B5F33-5EA1-444E-B31B-FBCC4BE09359}" srcOrd="0" destOrd="0" presId="urn:microsoft.com/office/officeart/2018/5/layout/IconLeafLabelList"/>
    <dgm:cxn modelId="{682F6B71-F832-494F-8F98-9252ADBE2720}" type="presParOf" srcId="{139C0FC1-4E12-49D4-BF72-FE9053F7E485}" destId="{42A58B85-19F6-4E87-A879-F535177225D5}" srcOrd="0" destOrd="0" presId="urn:microsoft.com/office/officeart/2018/5/layout/IconLeafLabelList"/>
    <dgm:cxn modelId="{E0506F36-CE73-460F-8BE3-5B7D09689802}" type="presParOf" srcId="{42A58B85-19F6-4E87-A879-F535177225D5}" destId="{F597D316-7080-4BB5-8CEF-7982F710240D}" srcOrd="0" destOrd="0" presId="urn:microsoft.com/office/officeart/2018/5/layout/IconLeafLabelList"/>
    <dgm:cxn modelId="{41136AF3-23D0-4AB2-A2A6-EAA5FE2504F8}" type="presParOf" srcId="{42A58B85-19F6-4E87-A879-F535177225D5}" destId="{845C7476-7AF6-4854-BFBD-4CF1727DA261}" srcOrd="1" destOrd="0" presId="urn:microsoft.com/office/officeart/2018/5/layout/IconLeafLabelList"/>
    <dgm:cxn modelId="{2F7B57B7-CE18-45E5-883A-6F48858DE091}" type="presParOf" srcId="{42A58B85-19F6-4E87-A879-F535177225D5}" destId="{7E54EA33-D677-4855-9C49-ACE4DCB72612}" srcOrd="2" destOrd="0" presId="urn:microsoft.com/office/officeart/2018/5/layout/IconLeafLabelList"/>
    <dgm:cxn modelId="{8117251A-20F2-480C-8FC7-3D2CE5D68308}" type="presParOf" srcId="{42A58B85-19F6-4E87-A879-F535177225D5}" destId="{F092AFF6-425C-4EAA-9C82-F10E8782505B}" srcOrd="3" destOrd="0" presId="urn:microsoft.com/office/officeart/2018/5/layout/IconLeafLabelList"/>
    <dgm:cxn modelId="{28E91710-F3E7-4CDB-8662-C5B83F44401D}" type="presParOf" srcId="{139C0FC1-4E12-49D4-BF72-FE9053F7E485}" destId="{9351E8BC-D75B-4AE9-A287-E4443A52A77A}" srcOrd="1" destOrd="0" presId="urn:microsoft.com/office/officeart/2018/5/layout/IconLeafLabelList"/>
    <dgm:cxn modelId="{D8483F04-DCCA-42A2-8F57-CC4D05CE29C7}" type="presParOf" srcId="{139C0FC1-4E12-49D4-BF72-FE9053F7E485}" destId="{0B2CA166-B353-4E67-BD07-59B93180D440}" srcOrd="2" destOrd="0" presId="urn:microsoft.com/office/officeart/2018/5/layout/IconLeafLabelList"/>
    <dgm:cxn modelId="{93BF0EB4-2B11-4B2D-8B0C-1F13285BCCE1}" type="presParOf" srcId="{0B2CA166-B353-4E67-BD07-59B93180D440}" destId="{2833030B-BD02-4F51-A928-CEDB20B0D8DC}" srcOrd="0" destOrd="0" presId="urn:microsoft.com/office/officeart/2018/5/layout/IconLeafLabelList"/>
    <dgm:cxn modelId="{28DE6AEE-2D8F-4944-BEE7-7B158F3BBD79}" type="presParOf" srcId="{0B2CA166-B353-4E67-BD07-59B93180D440}" destId="{C16C128E-F868-4EBD-89C6-B12772BB6E4D}" srcOrd="1" destOrd="0" presId="urn:microsoft.com/office/officeart/2018/5/layout/IconLeafLabelList"/>
    <dgm:cxn modelId="{583A6AC7-E818-4801-ACF2-D6C762531752}" type="presParOf" srcId="{0B2CA166-B353-4E67-BD07-59B93180D440}" destId="{AFB66428-2514-44BC-B8EF-710AC9ACD90E}" srcOrd="2" destOrd="0" presId="urn:microsoft.com/office/officeart/2018/5/layout/IconLeafLabelList"/>
    <dgm:cxn modelId="{140ACF54-79C4-4556-AEC1-446469C524BF}" type="presParOf" srcId="{0B2CA166-B353-4E67-BD07-59B93180D440}" destId="{D656CE20-1BD3-4101-8E5C-8572B5546F8C}" srcOrd="3" destOrd="0" presId="urn:microsoft.com/office/officeart/2018/5/layout/IconLeafLabelList"/>
    <dgm:cxn modelId="{6DE50709-9BFA-4A0B-8792-1DD5A8818902}" type="presParOf" srcId="{139C0FC1-4E12-49D4-BF72-FE9053F7E485}" destId="{15911B9F-7D30-403E-9905-9553A3B3C6BE}" srcOrd="3" destOrd="0" presId="urn:microsoft.com/office/officeart/2018/5/layout/IconLeafLabelList"/>
    <dgm:cxn modelId="{D73DF354-10B9-4A67-A102-1780696F2DCA}" type="presParOf" srcId="{139C0FC1-4E12-49D4-BF72-FE9053F7E485}" destId="{31D5AE2E-9643-4E30-9D92-759E6D681D94}" srcOrd="4" destOrd="0" presId="urn:microsoft.com/office/officeart/2018/5/layout/IconLeafLabelList"/>
    <dgm:cxn modelId="{E7AE19C5-730B-4FFA-B371-364AC88D9B3E}" type="presParOf" srcId="{31D5AE2E-9643-4E30-9D92-759E6D681D94}" destId="{65EA066F-BE95-4330-8F14-B0AD400810DF}" srcOrd="0" destOrd="0" presId="urn:microsoft.com/office/officeart/2018/5/layout/IconLeafLabelList"/>
    <dgm:cxn modelId="{00B53374-DED5-4E57-8FFE-AFEEC7E0577C}" type="presParOf" srcId="{31D5AE2E-9643-4E30-9D92-759E6D681D94}" destId="{1892E6C7-1A05-4D91-A200-3E5001882BFA}" srcOrd="1" destOrd="0" presId="urn:microsoft.com/office/officeart/2018/5/layout/IconLeafLabelList"/>
    <dgm:cxn modelId="{9DDB152E-76EF-4A13-AD94-D7CC01E40779}" type="presParOf" srcId="{31D5AE2E-9643-4E30-9D92-759E6D681D94}" destId="{4FBB9FFB-3F59-4FA2-A22C-2FBFE33CBFE3}" srcOrd="2" destOrd="0" presId="urn:microsoft.com/office/officeart/2018/5/layout/IconLeafLabelList"/>
    <dgm:cxn modelId="{BCC5EDC7-342D-4333-9E95-81B9759DD83B}" type="presParOf" srcId="{31D5AE2E-9643-4E30-9D92-759E6D681D94}" destId="{142B5F33-5EA1-444E-B31B-FBCC4BE0935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16F50-C06A-436B-B58B-C6FD72E33E8B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BF4E17-29ED-4C25-926E-04690E2FFB20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Título bem elaborado?</a:t>
          </a:r>
          <a:endParaRPr lang="en-US" dirty="0"/>
        </a:p>
      </dgm:t>
    </dgm:pt>
    <dgm:pt modelId="{34E451A0-4D73-4388-ACEF-53A12035BF64}" type="parTrans" cxnId="{6536C785-FA1B-4513-BBD8-294C0502F254}">
      <dgm:prSet/>
      <dgm:spPr/>
      <dgm:t>
        <a:bodyPr/>
        <a:lstStyle/>
        <a:p>
          <a:endParaRPr lang="en-US"/>
        </a:p>
      </dgm:t>
    </dgm:pt>
    <dgm:pt modelId="{D91051F4-9460-4B74-BE19-7EB1C132E2BF}" type="sibTrans" cxnId="{6536C785-FA1B-4513-BBD8-294C0502F254}">
      <dgm:prSet/>
      <dgm:spPr/>
      <dgm:t>
        <a:bodyPr/>
        <a:lstStyle/>
        <a:p>
          <a:endParaRPr lang="en-US"/>
        </a:p>
      </dgm:t>
    </dgm:pt>
    <dgm:pt modelId="{4FBA2DC5-3AF5-453F-8758-E95E7B049908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Título identifica o produto?</a:t>
          </a:r>
          <a:endParaRPr lang="en-US" dirty="0"/>
        </a:p>
      </dgm:t>
    </dgm:pt>
    <dgm:pt modelId="{4C75C80A-1BA2-4E3D-B10C-63DFC1EEF676}" type="parTrans" cxnId="{3AEEA2E3-ACA5-45F1-A695-816DA80050DF}">
      <dgm:prSet/>
      <dgm:spPr/>
      <dgm:t>
        <a:bodyPr/>
        <a:lstStyle/>
        <a:p>
          <a:endParaRPr lang="en-US"/>
        </a:p>
      </dgm:t>
    </dgm:pt>
    <dgm:pt modelId="{133301B6-27B5-4AB3-A568-5CE9994C11AC}" type="sibTrans" cxnId="{3AEEA2E3-ACA5-45F1-A695-816DA80050DF}">
      <dgm:prSet/>
      <dgm:spPr/>
      <dgm:t>
        <a:bodyPr/>
        <a:lstStyle/>
        <a:p>
          <a:endParaRPr lang="en-US"/>
        </a:p>
      </dgm:t>
    </dgm:pt>
    <dgm:pt modelId="{B40E190B-122D-4AEC-8FD4-81FEDD8924A0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Descrição bem elaborada?</a:t>
          </a:r>
          <a:endParaRPr lang="en-US" dirty="0"/>
        </a:p>
      </dgm:t>
    </dgm:pt>
    <dgm:pt modelId="{4960F252-47BA-4098-8830-46143003B69F}" type="parTrans" cxnId="{20BF94BD-582C-4077-9D92-FB071A44BBE0}">
      <dgm:prSet/>
      <dgm:spPr/>
      <dgm:t>
        <a:bodyPr/>
        <a:lstStyle/>
        <a:p>
          <a:endParaRPr lang="en-US"/>
        </a:p>
      </dgm:t>
    </dgm:pt>
    <dgm:pt modelId="{D41D9CD9-0239-42F1-807F-C44BE3CF293A}" type="sibTrans" cxnId="{20BF94BD-582C-4077-9D92-FB071A44BBE0}">
      <dgm:prSet/>
      <dgm:spPr/>
      <dgm:t>
        <a:bodyPr/>
        <a:lstStyle/>
        <a:p>
          <a:endParaRPr lang="en-US"/>
        </a:p>
      </dgm:t>
    </dgm:pt>
    <dgm:pt modelId="{7051BEE8-2DFA-4370-ADC9-989993B0A8AF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Descrição identifica produto?</a:t>
          </a:r>
          <a:endParaRPr lang="en-US" dirty="0"/>
        </a:p>
      </dgm:t>
    </dgm:pt>
    <dgm:pt modelId="{25B63C50-F885-4A0A-B660-9A85B82E4659}" type="parTrans" cxnId="{1F8AE189-3724-4861-B1D5-35F84933B9B8}">
      <dgm:prSet/>
      <dgm:spPr/>
      <dgm:t>
        <a:bodyPr/>
        <a:lstStyle/>
        <a:p>
          <a:endParaRPr lang="en-US"/>
        </a:p>
      </dgm:t>
    </dgm:pt>
    <dgm:pt modelId="{93EF45E6-2F21-4486-B5E6-B0E96CC3AC70}" type="sibTrans" cxnId="{1F8AE189-3724-4861-B1D5-35F84933B9B8}">
      <dgm:prSet/>
      <dgm:spPr/>
      <dgm:t>
        <a:bodyPr/>
        <a:lstStyle/>
        <a:p>
          <a:endParaRPr lang="en-US"/>
        </a:p>
      </dgm:t>
    </dgm:pt>
    <dgm:pt modelId="{5165555E-2DE7-465C-9254-243978C1E793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É produto para telecomunicações?</a:t>
          </a:r>
          <a:endParaRPr lang="en-US" dirty="0"/>
        </a:p>
      </dgm:t>
    </dgm:pt>
    <dgm:pt modelId="{A4C28B9D-EB74-48B5-878E-7F67B9F1C96B}" type="parTrans" cxnId="{564E504F-C6E4-41A4-9DB8-93976882D02E}">
      <dgm:prSet/>
      <dgm:spPr/>
      <dgm:t>
        <a:bodyPr/>
        <a:lstStyle/>
        <a:p>
          <a:endParaRPr lang="en-US"/>
        </a:p>
      </dgm:t>
    </dgm:pt>
    <dgm:pt modelId="{50EB790E-6C67-4DD4-83CD-97F10488588F}" type="sibTrans" cxnId="{564E504F-C6E4-41A4-9DB8-93976882D02E}">
      <dgm:prSet/>
      <dgm:spPr/>
      <dgm:t>
        <a:bodyPr/>
        <a:lstStyle/>
        <a:p>
          <a:endParaRPr lang="en-US"/>
        </a:p>
      </dgm:t>
    </dgm:pt>
    <dgm:pt modelId="{6ECFFC2E-6F65-4A93-812E-D66F349A747B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É transmissor de RF?</a:t>
          </a:r>
          <a:endParaRPr lang="en-US" dirty="0"/>
        </a:p>
      </dgm:t>
    </dgm:pt>
    <dgm:pt modelId="{911FF5AD-1923-4596-A271-D62D6DB0377D}" type="parTrans" cxnId="{90207964-D955-4325-A8C6-12655D75887B}">
      <dgm:prSet/>
      <dgm:spPr/>
      <dgm:t>
        <a:bodyPr/>
        <a:lstStyle/>
        <a:p>
          <a:endParaRPr lang="en-US"/>
        </a:p>
      </dgm:t>
    </dgm:pt>
    <dgm:pt modelId="{E9492369-9D60-4046-936E-839C92F2ED17}" type="sibTrans" cxnId="{90207964-D955-4325-A8C6-12655D75887B}">
      <dgm:prSet/>
      <dgm:spPr/>
      <dgm:t>
        <a:bodyPr/>
        <a:lstStyle/>
        <a:p>
          <a:endParaRPr lang="en-US"/>
        </a:p>
      </dgm:t>
    </dgm:pt>
    <dgm:pt modelId="{7700AE63-A62C-46BB-A1A4-800016D1BD43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Qual o tipo do produto?</a:t>
          </a:r>
          <a:endParaRPr lang="en-US" dirty="0"/>
        </a:p>
      </dgm:t>
    </dgm:pt>
    <dgm:pt modelId="{D841253D-F210-4AAE-84F1-8D082CFA9E2A}" type="parTrans" cxnId="{BCEA0C21-73C7-4006-B6EA-4E8F7BD7DD8D}">
      <dgm:prSet/>
      <dgm:spPr/>
      <dgm:t>
        <a:bodyPr/>
        <a:lstStyle/>
        <a:p>
          <a:endParaRPr lang="en-US"/>
        </a:p>
      </dgm:t>
    </dgm:pt>
    <dgm:pt modelId="{B3AC722D-19DD-41D8-B3CA-9D5F04B84EC0}" type="sibTrans" cxnId="{BCEA0C21-73C7-4006-B6EA-4E8F7BD7DD8D}">
      <dgm:prSet/>
      <dgm:spPr/>
      <dgm:t>
        <a:bodyPr/>
        <a:lstStyle/>
        <a:p>
          <a:endParaRPr lang="en-US"/>
        </a:p>
      </dgm:t>
    </dgm:pt>
    <dgm:pt modelId="{B3B44CD6-402D-4380-8C9B-BA8ADF690608}" type="pres">
      <dgm:prSet presAssocID="{58E16F50-C06A-436B-B58B-C6FD72E33E8B}" presName="diagram" presStyleCnt="0">
        <dgm:presLayoutVars>
          <dgm:dir/>
          <dgm:resizeHandles val="exact"/>
        </dgm:presLayoutVars>
      </dgm:prSet>
      <dgm:spPr/>
    </dgm:pt>
    <dgm:pt modelId="{CE6A80B7-CA78-4CC4-AF14-B7942E51F911}" type="pres">
      <dgm:prSet presAssocID="{58BF4E17-29ED-4C25-926E-04690E2FFB20}" presName="node" presStyleLbl="node1" presStyleIdx="0" presStyleCnt="7">
        <dgm:presLayoutVars>
          <dgm:bulletEnabled val="1"/>
        </dgm:presLayoutVars>
      </dgm:prSet>
      <dgm:spPr/>
    </dgm:pt>
    <dgm:pt modelId="{3EF902F5-7BDE-461E-A49D-2E268C7AABE2}" type="pres">
      <dgm:prSet presAssocID="{D91051F4-9460-4B74-BE19-7EB1C132E2BF}" presName="sibTrans" presStyleCnt="0"/>
      <dgm:spPr/>
    </dgm:pt>
    <dgm:pt modelId="{63EAB1D8-41B6-49B8-BF16-D228C478280E}" type="pres">
      <dgm:prSet presAssocID="{4FBA2DC5-3AF5-453F-8758-E95E7B049908}" presName="node" presStyleLbl="node1" presStyleIdx="1" presStyleCnt="7">
        <dgm:presLayoutVars>
          <dgm:bulletEnabled val="1"/>
        </dgm:presLayoutVars>
      </dgm:prSet>
      <dgm:spPr/>
    </dgm:pt>
    <dgm:pt modelId="{8681E238-5527-4BF5-8E81-4A5BE7B5CA17}" type="pres">
      <dgm:prSet presAssocID="{133301B6-27B5-4AB3-A568-5CE9994C11AC}" presName="sibTrans" presStyleCnt="0"/>
      <dgm:spPr/>
    </dgm:pt>
    <dgm:pt modelId="{4BB2EF99-7EDA-4722-90CD-4A06CE8C8012}" type="pres">
      <dgm:prSet presAssocID="{B40E190B-122D-4AEC-8FD4-81FEDD8924A0}" presName="node" presStyleLbl="node1" presStyleIdx="2" presStyleCnt="7">
        <dgm:presLayoutVars>
          <dgm:bulletEnabled val="1"/>
        </dgm:presLayoutVars>
      </dgm:prSet>
      <dgm:spPr/>
    </dgm:pt>
    <dgm:pt modelId="{0165084A-4CA1-4CE6-85B0-94E88E00ADF4}" type="pres">
      <dgm:prSet presAssocID="{D41D9CD9-0239-42F1-807F-C44BE3CF293A}" presName="sibTrans" presStyleCnt="0"/>
      <dgm:spPr/>
    </dgm:pt>
    <dgm:pt modelId="{C3766A65-1844-4856-A745-30A1FE5BE9A8}" type="pres">
      <dgm:prSet presAssocID="{7051BEE8-2DFA-4370-ADC9-989993B0A8AF}" presName="node" presStyleLbl="node1" presStyleIdx="3" presStyleCnt="7">
        <dgm:presLayoutVars>
          <dgm:bulletEnabled val="1"/>
        </dgm:presLayoutVars>
      </dgm:prSet>
      <dgm:spPr/>
    </dgm:pt>
    <dgm:pt modelId="{E92004CF-D5FC-4275-B71D-AA8A26C382EA}" type="pres">
      <dgm:prSet presAssocID="{93EF45E6-2F21-4486-B5E6-B0E96CC3AC70}" presName="sibTrans" presStyleCnt="0"/>
      <dgm:spPr/>
    </dgm:pt>
    <dgm:pt modelId="{CEE91400-7535-4B52-9D0B-C716446352D4}" type="pres">
      <dgm:prSet presAssocID="{5165555E-2DE7-465C-9254-243978C1E793}" presName="node" presStyleLbl="node1" presStyleIdx="4" presStyleCnt="7">
        <dgm:presLayoutVars>
          <dgm:bulletEnabled val="1"/>
        </dgm:presLayoutVars>
      </dgm:prSet>
      <dgm:spPr/>
    </dgm:pt>
    <dgm:pt modelId="{69B1F60E-92FB-4790-AC5B-08EC3D414C5E}" type="pres">
      <dgm:prSet presAssocID="{50EB790E-6C67-4DD4-83CD-97F10488588F}" presName="sibTrans" presStyleCnt="0"/>
      <dgm:spPr/>
    </dgm:pt>
    <dgm:pt modelId="{8EAFE9DB-060E-47AD-A87D-0F99EAAB7264}" type="pres">
      <dgm:prSet presAssocID="{6ECFFC2E-6F65-4A93-812E-D66F349A747B}" presName="node" presStyleLbl="node1" presStyleIdx="5" presStyleCnt="7">
        <dgm:presLayoutVars>
          <dgm:bulletEnabled val="1"/>
        </dgm:presLayoutVars>
      </dgm:prSet>
      <dgm:spPr/>
    </dgm:pt>
    <dgm:pt modelId="{CAB0BA0E-BA91-466A-94D6-1FFEF0A975B8}" type="pres">
      <dgm:prSet presAssocID="{E9492369-9D60-4046-936E-839C92F2ED17}" presName="sibTrans" presStyleCnt="0"/>
      <dgm:spPr/>
    </dgm:pt>
    <dgm:pt modelId="{44C40CB4-F2C8-42A0-AF15-A3BDE8D97A0E}" type="pres">
      <dgm:prSet presAssocID="{7700AE63-A62C-46BB-A1A4-800016D1BD43}" presName="node" presStyleLbl="node1" presStyleIdx="6" presStyleCnt="7">
        <dgm:presLayoutVars>
          <dgm:bulletEnabled val="1"/>
        </dgm:presLayoutVars>
      </dgm:prSet>
      <dgm:spPr/>
    </dgm:pt>
  </dgm:ptLst>
  <dgm:cxnLst>
    <dgm:cxn modelId="{23B44A0E-7D1D-4DAA-9DC2-D327E6CCC9A1}" type="presOf" srcId="{58E16F50-C06A-436B-B58B-C6FD72E33E8B}" destId="{B3B44CD6-402D-4380-8C9B-BA8ADF690608}" srcOrd="0" destOrd="0" presId="urn:microsoft.com/office/officeart/2005/8/layout/default"/>
    <dgm:cxn modelId="{D986871A-6946-4B88-8AE1-5BC73D2E8712}" type="presOf" srcId="{7051BEE8-2DFA-4370-ADC9-989993B0A8AF}" destId="{C3766A65-1844-4856-A745-30A1FE5BE9A8}" srcOrd="0" destOrd="0" presId="urn:microsoft.com/office/officeart/2005/8/layout/default"/>
    <dgm:cxn modelId="{BCEA0C21-73C7-4006-B6EA-4E8F7BD7DD8D}" srcId="{58E16F50-C06A-436B-B58B-C6FD72E33E8B}" destId="{7700AE63-A62C-46BB-A1A4-800016D1BD43}" srcOrd="6" destOrd="0" parTransId="{D841253D-F210-4AAE-84F1-8D082CFA9E2A}" sibTransId="{B3AC722D-19DD-41D8-B3CA-9D5F04B84EC0}"/>
    <dgm:cxn modelId="{46466839-338F-4378-AE1B-C48A37CD0977}" type="presOf" srcId="{58BF4E17-29ED-4C25-926E-04690E2FFB20}" destId="{CE6A80B7-CA78-4CC4-AF14-B7942E51F911}" srcOrd="0" destOrd="0" presId="urn:microsoft.com/office/officeart/2005/8/layout/default"/>
    <dgm:cxn modelId="{D5A15B62-EB5C-450E-BDD6-15FFE33C8DF4}" type="presOf" srcId="{6ECFFC2E-6F65-4A93-812E-D66F349A747B}" destId="{8EAFE9DB-060E-47AD-A87D-0F99EAAB7264}" srcOrd="0" destOrd="0" presId="urn:microsoft.com/office/officeart/2005/8/layout/default"/>
    <dgm:cxn modelId="{90207964-D955-4325-A8C6-12655D75887B}" srcId="{58E16F50-C06A-436B-B58B-C6FD72E33E8B}" destId="{6ECFFC2E-6F65-4A93-812E-D66F349A747B}" srcOrd="5" destOrd="0" parTransId="{911FF5AD-1923-4596-A271-D62D6DB0377D}" sibTransId="{E9492369-9D60-4046-936E-839C92F2ED17}"/>
    <dgm:cxn modelId="{564E504F-C6E4-41A4-9DB8-93976882D02E}" srcId="{58E16F50-C06A-436B-B58B-C6FD72E33E8B}" destId="{5165555E-2DE7-465C-9254-243978C1E793}" srcOrd="4" destOrd="0" parTransId="{A4C28B9D-EB74-48B5-878E-7F67B9F1C96B}" sibTransId="{50EB790E-6C67-4DD4-83CD-97F10488588F}"/>
    <dgm:cxn modelId="{DE51EE80-419D-4CB7-A05B-22D08E20B607}" type="presOf" srcId="{B40E190B-122D-4AEC-8FD4-81FEDD8924A0}" destId="{4BB2EF99-7EDA-4722-90CD-4A06CE8C8012}" srcOrd="0" destOrd="0" presId="urn:microsoft.com/office/officeart/2005/8/layout/default"/>
    <dgm:cxn modelId="{6536C785-FA1B-4513-BBD8-294C0502F254}" srcId="{58E16F50-C06A-436B-B58B-C6FD72E33E8B}" destId="{58BF4E17-29ED-4C25-926E-04690E2FFB20}" srcOrd="0" destOrd="0" parTransId="{34E451A0-4D73-4388-ACEF-53A12035BF64}" sibTransId="{D91051F4-9460-4B74-BE19-7EB1C132E2BF}"/>
    <dgm:cxn modelId="{1F8AE189-3724-4861-B1D5-35F84933B9B8}" srcId="{58E16F50-C06A-436B-B58B-C6FD72E33E8B}" destId="{7051BEE8-2DFA-4370-ADC9-989993B0A8AF}" srcOrd="3" destOrd="0" parTransId="{25B63C50-F885-4A0A-B660-9A85B82E4659}" sibTransId="{93EF45E6-2F21-4486-B5E6-B0E96CC3AC70}"/>
    <dgm:cxn modelId="{E483CDB5-5DAF-4C1F-A22B-FA995001E583}" type="presOf" srcId="{4FBA2DC5-3AF5-453F-8758-E95E7B049908}" destId="{63EAB1D8-41B6-49B8-BF16-D228C478280E}" srcOrd="0" destOrd="0" presId="urn:microsoft.com/office/officeart/2005/8/layout/default"/>
    <dgm:cxn modelId="{2D3882BC-A102-45CB-8BCD-321C778890B5}" type="presOf" srcId="{7700AE63-A62C-46BB-A1A4-800016D1BD43}" destId="{44C40CB4-F2C8-42A0-AF15-A3BDE8D97A0E}" srcOrd="0" destOrd="0" presId="urn:microsoft.com/office/officeart/2005/8/layout/default"/>
    <dgm:cxn modelId="{20BF94BD-582C-4077-9D92-FB071A44BBE0}" srcId="{58E16F50-C06A-436B-B58B-C6FD72E33E8B}" destId="{B40E190B-122D-4AEC-8FD4-81FEDD8924A0}" srcOrd="2" destOrd="0" parTransId="{4960F252-47BA-4098-8830-46143003B69F}" sibTransId="{D41D9CD9-0239-42F1-807F-C44BE3CF293A}"/>
    <dgm:cxn modelId="{3AEEA2E3-ACA5-45F1-A695-816DA80050DF}" srcId="{58E16F50-C06A-436B-B58B-C6FD72E33E8B}" destId="{4FBA2DC5-3AF5-453F-8758-E95E7B049908}" srcOrd="1" destOrd="0" parTransId="{4C75C80A-1BA2-4E3D-B10C-63DFC1EEF676}" sibTransId="{133301B6-27B5-4AB3-A568-5CE9994C11AC}"/>
    <dgm:cxn modelId="{3F9DCBF5-010E-4688-AE6D-DB56D3F7BED2}" type="presOf" srcId="{5165555E-2DE7-465C-9254-243978C1E793}" destId="{CEE91400-7535-4B52-9D0B-C716446352D4}" srcOrd="0" destOrd="0" presId="urn:microsoft.com/office/officeart/2005/8/layout/default"/>
    <dgm:cxn modelId="{48AC896F-8C39-4262-92E3-ED38BEA3593B}" type="presParOf" srcId="{B3B44CD6-402D-4380-8C9B-BA8ADF690608}" destId="{CE6A80B7-CA78-4CC4-AF14-B7942E51F911}" srcOrd="0" destOrd="0" presId="urn:microsoft.com/office/officeart/2005/8/layout/default"/>
    <dgm:cxn modelId="{0E0F90AA-9B51-4511-A3DB-F1D944E425C0}" type="presParOf" srcId="{B3B44CD6-402D-4380-8C9B-BA8ADF690608}" destId="{3EF902F5-7BDE-461E-A49D-2E268C7AABE2}" srcOrd="1" destOrd="0" presId="urn:microsoft.com/office/officeart/2005/8/layout/default"/>
    <dgm:cxn modelId="{9E6DD0EF-0ECE-475F-88D7-E4A4A9F4516D}" type="presParOf" srcId="{B3B44CD6-402D-4380-8C9B-BA8ADF690608}" destId="{63EAB1D8-41B6-49B8-BF16-D228C478280E}" srcOrd="2" destOrd="0" presId="urn:microsoft.com/office/officeart/2005/8/layout/default"/>
    <dgm:cxn modelId="{DC1A94C0-EB13-473E-8B5F-5F62E8462443}" type="presParOf" srcId="{B3B44CD6-402D-4380-8C9B-BA8ADF690608}" destId="{8681E238-5527-4BF5-8E81-4A5BE7B5CA17}" srcOrd="3" destOrd="0" presId="urn:microsoft.com/office/officeart/2005/8/layout/default"/>
    <dgm:cxn modelId="{E5D8EFC5-6D17-488E-8A00-6AC2549DF946}" type="presParOf" srcId="{B3B44CD6-402D-4380-8C9B-BA8ADF690608}" destId="{4BB2EF99-7EDA-4722-90CD-4A06CE8C8012}" srcOrd="4" destOrd="0" presId="urn:microsoft.com/office/officeart/2005/8/layout/default"/>
    <dgm:cxn modelId="{605BD5EC-E2BC-4A0E-B8A8-416A2E4EA9B2}" type="presParOf" srcId="{B3B44CD6-402D-4380-8C9B-BA8ADF690608}" destId="{0165084A-4CA1-4CE6-85B0-94E88E00ADF4}" srcOrd="5" destOrd="0" presId="urn:microsoft.com/office/officeart/2005/8/layout/default"/>
    <dgm:cxn modelId="{A17B9A0C-D055-4933-AB25-CF2625747D1E}" type="presParOf" srcId="{B3B44CD6-402D-4380-8C9B-BA8ADF690608}" destId="{C3766A65-1844-4856-A745-30A1FE5BE9A8}" srcOrd="6" destOrd="0" presId="urn:microsoft.com/office/officeart/2005/8/layout/default"/>
    <dgm:cxn modelId="{7F505B9F-1DFE-44AC-9541-EA6C0291DFF9}" type="presParOf" srcId="{B3B44CD6-402D-4380-8C9B-BA8ADF690608}" destId="{E92004CF-D5FC-4275-B71D-AA8A26C382EA}" srcOrd="7" destOrd="0" presId="urn:microsoft.com/office/officeart/2005/8/layout/default"/>
    <dgm:cxn modelId="{75742E04-936A-471A-AAD8-3E6A8760F569}" type="presParOf" srcId="{B3B44CD6-402D-4380-8C9B-BA8ADF690608}" destId="{CEE91400-7535-4B52-9D0B-C716446352D4}" srcOrd="8" destOrd="0" presId="urn:microsoft.com/office/officeart/2005/8/layout/default"/>
    <dgm:cxn modelId="{D6574354-88AF-4FF8-B09A-E8101CD7FB08}" type="presParOf" srcId="{B3B44CD6-402D-4380-8C9B-BA8ADF690608}" destId="{69B1F60E-92FB-4790-AC5B-08EC3D414C5E}" srcOrd="9" destOrd="0" presId="urn:microsoft.com/office/officeart/2005/8/layout/default"/>
    <dgm:cxn modelId="{6D30EAA8-8651-43F5-8F81-D51458CB345F}" type="presParOf" srcId="{B3B44CD6-402D-4380-8C9B-BA8ADF690608}" destId="{8EAFE9DB-060E-47AD-A87D-0F99EAAB7264}" srcOrd="10" destOrd="0" presId="urn:microsoft.com/office/officeart/2005/8/layout/default"/>
    <dgm:cxn modelId="{36AAE07A-76E6-4196-BAA4-25B96A0BC5D1}" type="presParOf" srcId="{B3B44CD6-402D-4380-8C9B-BA8ADF690608}" destId="{CAB0BA0E-BA91-466A-94D6-1FFEF0A975B8}" srcOrd="11" destOrd="0" presId="urn:microsoft.com/office/officeart/2005/8/layout/default"/>
    <dgm:cxn modelId="{703B7F1D-FEC6-43DE-B43C-D1B1CEE8642A}" type="presParOf" srcId="{B3B44CD6-402D-4380-8C9B-BA8ADF690608}" destId="{44C40CB4-F2C8-42A0-AF15-A3BDE8D97A0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7D316-7080-4BB5-8CEF-7982F710240D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5C7476-7AF6-4854-BFBD-4CF1727DA261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2AFF6-425C-4EAA-9C82-F10E8782505B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200" kern="1200" noProof="0" dirty="0"/>
            <a:t>A</a:t>
          </a:r>
          <a:r>
            <a:rPr lang="pt-BR" sz="2200" kern="1200" cap="none" baseline="0" noProof="0" dirty="0"/>
            <a:t>mostra de anúncios de cada </a:t>
          </a:r>
          <a:r>
            <a:rPr lang="pt-BR" sz="2200" i="1" kern="1200" cap="none" baseline="0" noProof="0" dirty="0"/>
            <a:t>marketplace</a:t>
          </a:r>
          <a:endParaRPr lang="pt-BR" sz="2200" i="1" kern="1200" noProof="0" dirty="0"/>
        </a:p>
      </dsp:txBody>
      <dsp:txXfrm>
        <a:off x="93445" y="3018902"/>
        <a:ext cx="3206250" cy="720000"/>
      </dsp:txXfrm>
    </dsp:sp>
    <dsp:sp modelId="{2833030B-BD02-4F51-A928-CEDB20B0D8DC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C128E-F868-4EBD-89C6-B12772BB6E4D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6CE20-1BD3-4101-8E5C-8572B5546F8C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200" kern="1200" cap="none" baseline="0" noProof="0" dirty="0"/>
            <a:t>Identificar características do anúncio</a:t>
          </a:r>
        </a:p>
      </dsp:txBody>
      <dsp:txXfrm>
        <a:off x="3860789" y="3018902"/>
        <a:ext cx="3206250" cy="720000"/>
      </dsp:txXfrm>
    </dsp:sp>
    <dsp:sp modelId="{65EA066F-BE95-4330-8F14-B0AD400810DF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E6C7-1A05-4D91-A200-3E5001882BFA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B5F33-5EA1-444E-B31B-FBCC4BE09359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200" kern="1200" cap="none" baseline="0" dirty="0"/>
            <a:t>Identificar tipo e categoria de cada produto</a:t>
          </a:r>
          <a:endParaRPr lang="en-US" sz="2200" kern="1200" cap="none" baseline="0" dirty="0"/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A80B7-CA78-4CC4-AF14-B7942E51F911}">
      <dsp:nvSpPr>
        <dsp:cNvPr id="0" name=""/>
        <dsp:cNvSpPr/>
      </dsp:nvSpPr>
      <dsp:spPr>
        <a:xfrm>
          <a:off x="3201" y="445489"/>
          <a:ext cx="2539866" cy="1523919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Título bem elaborado?</a:t>
          </a:r>
          <a:endParaRPr lang="en-US" sz="2100" kern="1200" dirty="0"/>
        </a:p>
      </dsp:txBody>
      <dsp:txXfrm>
        <a:off x="3201" y="445489"/>
        <a:ext cx="2539866" cy="1523919"/>
      </dsp:txXfrm>
    </dsp:sp>
    <dsp:sp modelId="{63EAB1D8-41B6-49B8-BF16-D228C478280E}">
      <dsp:nvSpPr>
        <dsp:cNvPr id="0" name=""/>
        <dsp:cNvSpPr/>
      </dsp:nvSpPr>
      <dsp:spPr>
        <a:xfrm>
          <a:off x="2797054" y="445489"/>
          <a:ext cx="2539866" cy="1523919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Título identifica o produto?</a:t>
          </a:r>
          <a:endParaRPr lang="en-US" sz="2100" kern="1200" dirty="0"/>
        </a:p>
      </dsp:txBody>
      <dsp:txXfrm>
        <a:off x="2797054" y="445489"/>
        <a:ext cx="2539866" cy="1523919"/>
      </dsp:txXfrm>
    </dsp:sp>
    <dsp:sp modelId="{4BB2EF99-7EDA-4722-90CD-4A06CE8C8012}">
      <dsp:nvSpPr>
        <dsp:cNvPr id="0" name=""/>
        <dsp:cNvSpPr/>
      </dsp:nvSpPr>
      <dsp:spPr>
        <a:xfrm>
          <a:off x="5590907" y="445489"/>
          <a:ext cx="2539866" cy="1523919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Descrição bem elaborada?</a:t>
          </a:r>
          <a:endParaRPr lang="en-US" sz="2100" kern="1200" dirty="0"/>
        </a:p>
      </dsp:txBody>
      <dsp:txXfrm>
        <a:off x="5590907" y="445489"/>
        <a:ext cx="2539866" cy="1523919"/>
      </dsp:txXfrm>
    </dsp:sp>
    <dsp:sp modelId="{C3766A65-1844-4856-A745-30A1FE5BE9A8}">
      <dsp:nvSpPr>
        <dsp:cNvPr id="0" name=""/>
        <dsp:cNvSpPr/>
      </dsp:nvSpPr>
      <dsp:spPr>
        <a:xfrm>
          <a:off x="8384760" y="445489"/>
          <a:ext cx="2539866" cy="1523919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Descrição identifica produto?</a:t>
          </a:r>
          <a:endParaRPr lang="en-US" sz="2100" kern="1200" dirty="0"/>
        </a:p>
      </dsp:txBody>
      <dsp:txXfrm>
        <a:off x="8384760" y="445489"/>
        <a:ext cx="2539866" cy="1523919"/>
      </dsp:txXfrm>
    </dsp:sp>
    <dsp:sp modelId="{CEE91400-7535-4B52-9D0B-C716446352D4}">
      <dsp:nvSpPr>
        <dsp:cNvPr id="0" name=""/>
        <dsp:cNvSpPr/>
      </dsp:nvSpPr>
      <dsp:spPr>
        <a:xfrm>
          <a:off x="1400128" y="2223395"/>
          <a:ext cx="2539866" cy="152391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É produto para telecomunicações?</a:t>
          </a:r>
          <a:endParaRPr lang="en-US" sz="2100" kern="1200" dirty="0"/>
        </a:p>
      </dsp:txBody>
      <dsp:txXfrm>
        <a:off x="1400128" y="2223395"/>
        <a:ext cx="2539866" cy="1523919"/>
      </dsp:txXfrm>
    </dsp:sp>
    <dsp:sp modelId="{8EAFE9DB-060E-47AD-A87D-0F99EAAB7264}">
      <dsp:nvSpPr>
        <dsp:cNvPr id="0" name=""/>
        <dsp:cNvSpPr/>
      </dsp:nvSpPr>
      <dsp:spPr>
        <a:xfrm>
          <a:off x="4193981" y="2223395"/>
          <a:ext cx="2539866" cy="152391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É transmissor de RF?</a:t>
          </a:r>
          <a:endParaRPr lang="en-US" sz="2100" kern="1200" dirty="0"/>
        </a:p>
      </dsp:txBody>
      <dsp:txXfrm>
        <a:off x="4193981" y="2223395"/>
        <a:ext cx="2539866" cy="1523919"/>
      </dsp:txXfrm>
    </dsp:sp>
    <dsp:sp modelId="{44C40CB4-F2C8-42A0-AF15-A3BDE8D97A0E}">
      <dsp:nvSpPr>
        <dsp:cNvPr id="0" name=""/>
        <dsp:cNvSpPr/>
      </dsp:nvSpPr>
      <dsp:spPr>
        <a:xfrm>
          <a:off x="6987834" y="2223395"/>
          <a:ext cx="2539866" cy="152391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Qual o tipo do produto?</a:t>
          </a:r>
          <a:endParaRPr lang="en-US" sz="2100" kern="1200" dirty="0"/>
        </a:p>
      </dsp:txBody>
      <dsp:txXfrm>
        <a:off x="6987834" y="2223395"/>
        <a:ext cx="2539866" cy="1523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2DCBA-8F29-4E10-A9AC-017EAE31ED16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577CB-31A4-442D-8D66-639224F646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82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F9FBB-59D7-E829-0D07-2DF8E8B34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47B420-1D02-C037-3A47-D9D1FD6C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9FA452-A2A5-5CBB-9CEA-8C92C0C7C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DEA29D-272C-D7FC-738A-6BBEAD97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7BF102-F039-EF22-BCF8-B6673A7E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14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29CC7-D675-8CCC-62B9-F10707BE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11A550-A98A-6E9E-BF31-C6DA63CBB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9C8169-2172-A53E-2857-2BB09BAC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A9AB3A-7466-8C65-B5EE-84325D1D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5E9472-EFCF-4BF1-590A-22E3BD5D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94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E4BD02-1BCE-72F5-9924-20AFB9069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1E6C71-32D8-BABE-4F05-69C66126C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794118-9CE5-3A74-5AD8-4D7F1509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A79D10-EC1D-6B85-9F0E-E2A713DC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27675B-239E-B7E7-1F14-60E52255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7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B47B7-CA48-5ED0-A718-3ECD1CBF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36AA6E-4453-3D10-1B92-9351D476E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161CB0-A42E-A36A-3BE9-BD90F2CC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461316-D509-9A2A-4446-AC9A5591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999E17-7243-2F68-2AC9-7D8EFD26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99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6C281-56FC-B39E-23AB-A9863FA3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A4B73B-ACC4-7422-F26D-0FEBACE0A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11FF49-1A59-461B-F037-7058C8DC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7F26A-ADD0-2FD5-8ABC-0150FDCB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AAA2B2-D761-76DB-52AF-109D6F69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5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2726E-2B5E-0509-C1AE-8271D4E6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02756E-F91D-9A31-339E-844CA8A54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BDB194-5667-5AD9-A0A6-DEC4DB274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2E3980-066C-6A3C-DC97-0C1B7229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FEA0FB-CB80-BDF5-6DB3-0BE8D698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48A2BC-E5D6-12DA-FE85-E4EB4EDF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26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56809-2117-2842-814F-48F811B9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76E087-8CC6-BEE9-1B5E-302F21BB3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1DC352-9573-7517-5CE5-00B9F087D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5621345-5899-BA0A-4BDF-E6C0F1DCC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656C772-A8D5-9BF9-8EFB-4017F613F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79F49F-2614-EABE-6A88-A822ECFE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F7E8B44-8643-E68D-DC15-888EEE4F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5819EE3-BA09-CFAB-A085-F72AC975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83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4E9B0-C24E-3972-C471-1EFFFB49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4409E2-D102-2A5F-FCDF-9D1262E1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1AB4B5-A1BB-DF45-5738-7396E5F2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45110D-A570-C28A-BA56-2740A54D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00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00E225C-F5EE-6D1D-04A5-DA6C1030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D84FB10-D613-A0FC-2E0A-9EC8426CE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E73E98-E9AA-D066-D3C5-DB8C88ED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48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39171-9074-F0A9-C986-F163DBE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0D5A1D-6A8D-4764-1AC2-C0CBA1B5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D3AFE3-04FA-1343-DB39-AFAA93FDE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CB858A-E407-36B9-658A-BA0F4BEA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29BD6D-C116-417F-B985-D7AC647EA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869058-8A3B-9975-C52C-0C42B194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01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FA5EA-D52D-4D72-7414-FD427CB7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3DB3F1-483A-86FA-82E9-D96FA9050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5D26ED-541E-0730-0B33-ED972782C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A4987F-707D-E3AA-2D64-ACA47D63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DEA931-AFA6-486F-77EC-1B878BD9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411638-F733-F182-4E06-4F7B8B25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44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3C6161C-0E62-308A-B100-355784C7A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046F0F-F029-4407-BD80-07E3B0FFC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DA331-AEC9-C1D2-A2EA-8F504212A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7584C-3471-4196-BC25-494276B5A492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9057E-2FE5-0B1A-CC07-49D2D130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E16D78-27C3-8952-CB7B-77AEC8E7A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9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8BC9A-836D-E469-37FF-3D3DE04B8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pt-BR" sz="4800">
                <a:solidFill>
                  <a:srgbClr val="FFFFFF"/>
                </a:solidFill>
              </a:rPr>
              <a:t>Rotulagem de Anúncios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262C11-41DA-08D5-BE6B-BCE383177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pt-BR" dirty="0"/>
              <a:t>Rotulagem de anúncios extraídos de sites de comércio eletrônico (</a:t>
            </a:r>
            <a:r>
              <a:rPr lang="pt-BR" i="1" dirty="0"/>
              <a:t>marketplaces</a:t>
            </a:r>
            <a:r>
              <a:rPr lang="pt-BR" dirty="0"/>
              <a:t>) para identificar comercialização de produtos não homologados</a:t>
            </a:r>
          </a:p>
        </p:txBody>
      </p:sp>
    </p:spTree>
    <p:extLst>
      <p:ext uri="{BB962C8B-B14F-4D97-AF65-F5344CB8AC3E}">
        <p14:creationId xmlns:p14="http://schemas.microsoft.com/office/powerpoint/2010/main" val="5298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Rotulagem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F4127FA-3BF1-1720-78B7-3BD144E34298}"/>
              </a:ext>
            </a:extLst>
          </p:cNvPr>
          <p:cNvGrpSpPr/>
          <p:nvPr/>
        </p:nvGrpSpPr>
        <p:grpSpPr>
          <a:xfrm>
            <a:off x="514436" y="2003700"/>
            <a:ext cx="2539866" cy="1523919"/>
            <a:chOff x="3201" y="445489"/>
            <a:chExt cx="2539866" cy="1523919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E79DB98-7F5D-55D3-C121-36D3A40F101D}"/>
                </a:ext>
              </a:extLst>
            </p:cNvPr>
            <p:cNvSpPr/>
            <p:nvPr/>
          </p:nvSpPr>
          <p:spPr>
            <a:xfrm>
              <a:off x="3201" y="445489"/>
              <a:ext cx="2539866" cy="15239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8AF07B7-D77B-E70E-42B9-075D14060AB3}"/>
                </a:ext>
              </a:extLst>
            </p:cNvPr>
            <p:cNvSpPr txBox="1"/>
            <p:nvPr/>
          </p:nvSpPr>
          <p:spPr>
            <a:xfrm>
              <a:off x="3201" y="445489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Título bem elaborado?</a:t>
              </a:r>
              <a:endParaRPr lang="en-US" sz="3000" kern="12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28FD795-4B9E-0B23-335F-EE29E6163104}"/>
              </a:ext>
            </a:extLst>
          </p:cNvPr>
          <p:cNvGrpSpPr/>
          <p:nvPr/>
        </p:nvGrpSpPr>
        <p:grpSpPr>
          <a:xfrm>
            <a:off x="514436" y="3954873"/>
            <a:ext cx="2539866" cy="1523919"/>
            <a:chOff x="2797054" y="445489"/>
            <a:chExt cx="2539866" cy="152391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6DF6E7A-EFC0-B69A-0688-0F2B72C4733B}"/>
                </a:ext>
              </a:extLst>
            </p:cNvPr>
            <p:cNvSpPr/>
            <p:nvPr/>
          </p:nvSpPr>
          <p:spPr>
            <a:xfrm>
              <a:off x="2797054" y="445489"/>
              <a:ext cx="2539866" cy="15239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958B22A-70B3-85D1-528E-C144081D50AF}"/>
                </a:ext>
              </a:extLst>
            </p:cNvPr>
            <p:cNvSpPr txBox="1"/>
            <p:nvPr/>
          </p:nvSpPr>
          <p:spPr>
            <a:xfrm>
              <a:off x="2797054" y="445489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Título identifica o produto?</a:t>
              </a:r>
              <a:endParaRPr lang="en-US" sz="3000" kern="1200" dirty="0"/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A14DC67-C3A6-FF4C-75E7-297782EAB364}"/>
              </a:ext>
            </a:extLst>
          </p:cNvPr>
          <p:cNvSpPr txBox="1"/>
          <p:nvPr/>
        </p:nvSpPr>
        <p:spPr>
          <a:xfrm>
            <a:off x="3817887" y="2003700"/>
            <a:ext cx="781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O título é simples, conciso, e descreve o produto? </a:t>
            </a:r>
          </a:p>
          <a:p>
            <a:r>
              <a:rPr lang="pt-BR" sz="1600" i="1" dirty="0"/>
              <a:t>O título ideal para o anúncio de um produto precisa ser simples, sua estrutura deve conter produto + marca + modelo + algumas especificações suficientes para identificar o produto. (Fonte: Olist, adaptado)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28397D6-7E50-C1B9-E41B-1B30C9E98043}"/>
              </a:ext>
            </a:extLst>
          </p:cNvPr>
          <p:cNvSpPr txBox="1"/>
          <p:nvPr/>
        </p:nvSpPr>
        <p:spPr>
          <a:xfrm>
            <a:off x="3817887" y="3954873"/>
            <a:ext cx="781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As informações contidas no título são suficientes para identificar com clareza o produto anunciado?</a:t>
            </a:r>
          </a:p>
        </p:txBody>
      </p:sp>
    </p:spTree>
    <p:extLst>
      <p:ext uri="{BB962C8B-B14F-4D97-AF65-F5344CB8AC3E}">
        <p14:creationId xmlns:p14="http://schemas.microsoft.com/office/powerpoint/2010/main" val="320354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Exemplos de título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03C26F5-71C4-ECEE-C615-A254BE5201E7}"/>
              </a:ext>
            </a:extLst>
          </p:cNvPr>
          <p:cNvGrpSpPr/>
          <p:nvPr/>
        </p:nvGrpSpPr>
        <p:grpSpPr>
          <a:xfrm>
            <a:off x="336000" y="1660732"/>
            <a:ext cx="11520000" cy="5112000"/>
            <a:chOff x="336000" y="1660732"/>
            <a:chExt cx="11520000" cy="5112000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C674BE9-69CA-4304-B4E8-FBC6A30FAFEB}"/>
                </a:ext>
              </a:extLst>
            </p:cNvPr>
            <p:cNvSpPr/>
            <p:nvPr/>
          </p:nvSpPr>
          <p:spPr>
            <a:xfrm>
              <a:off x="8976000" y="1660732"/>
              <a:ext cx="1440000" cy="5112000"/>
            </a:xfrm>
            <a:prstGeom prst="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r>
                <a:rPr lang="pt-BR" kern="1200" dirty="0"/>
                <a:t>Bem elaborado?</a:t>
              </a:r>
              <a:endParaRPr lang="en-US" kern="1200" dirty="0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415D4F4-247D-E552-DDF1-6FDDA120B03E}"/>
                </a:ext>
              </a:extLst>
            </p:cNvPr>
            <p:cNvSpPr/>
            <p:nvPr/>
          </p:nvSpPr>
          <p:spPr>
            <a:xfrm>
              <a:off x="10416000" y="1660732"/>
              <a:ext cx="1440000" cy="5112000"/>
            </a:xfrm>
            <a:prstGeom prst="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r>
                <a:rPr lang="pt-BR" dirty="0"/>
                <a:t>I</a:t>
              </a:r>
              <a:r>
                <a:rPr lang="pt-BR" kern="1200" dirty="0"/>
                <a:t>dentifica o produto?</a:t>
              </a:r>
              <a:endParaRPr lang="en-US" kern="1200" dirty="0"/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A701D2CC-9810-357B-1DA6-47F3D59B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0" y="3331598"/>
              <a:ext cx="432000" cy="432000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F1CCCBCD-1314-80A3-1088-8A950AAFF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0000" y="2581866"/>
              <a:ext cx="432000" cy="432000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5082F846-5205-FC8F-E574-BE589FF5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0000" y="2572403"/>
              <a:ext cx="432000" cy="432000"/>
            </a:xfrm>
            <a:prstGeom prst="rect">
              <a:avLst/>
            </a:pr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C0202A04-12B1-AF5A-1005-FA078355B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536"/>
            <a:stretch/>
          </p:blipFill>
          <p:spPr>
            <a:xfrm>
              <a:off x="444000" y="5419378"/>
              <a:ext cx="7613442" cy="1207711"/>
            </a:xfrm>
            <a:prstGeom prst="rect">
              <a:avLst/>
            </a:prstGeom>
          </p:spPr>
        </p:pic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43AB3625-60D1-8185-E60A-875FB7A0D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017"/>
            <a:stretch/>
          </p:blipFill>
          <p:spPr>
            <a:xfrm>
              <a:off x="444000" y="2581811"/>
              <a:ext cx="7636306" cy="339446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A3317EA0-35E2-9145-7542-65D05BD40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779"/>
            <a:stretch/>
          </p:blipFill>
          <p:spPr>
            <a:xfrm>
              <a:off x="444000" y="3985193"/>
              <a:ext cx="7628685" cy="1207711"/>
            </a:xfrm>
            <a:prstGeom prst="rect">
              <a:avLst/>
            </a:prstGeom>
          </p:spPr>
        </p:pic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6CD71E0B-53EA-A214-CBE7-4E8041F2B36E}"/>
                </a:ext>
              </a:extLst>
            </p:cNvPr>
            <p:cNvSpPr/>
            <p:nvPr/>
          </p:nvSpPr>
          <p:spPr>
            <a:xfrm>
              <a:off x="336000" y="1660732"/>
              <a:ext cx="11520000" cy="5112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0C8C6933-380C-B97B-DF8B-53F9716C0541}"/>
                </a:ext>
              </a:extLst>
            </p:cNvPr>
            <p:cNvSpPr/>
            <p:nvPr/>
          </p:nvSpPr>
          <p:spPr>
            <a:xfrm>
              <a:off x="336000" y="1660732"/>
              <a:ext cx="11520000" cy="756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r>
                <a:rPr lang="pt-BR" sz="1800" b="1" dirty="0">
                  <a:solidFill>
                    <a:schemeClr val="tx1"/>
                  </a:solidFill>
                </a:rPr>
                <a:t>Título</a:t>
              </a:r>
              <a:endParaRPr lang="en-US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4EF2BBDB-0F4F-BDCD-BBB3-BB542B6A253E}"/>
                </a:ext>
              </a:extLst>
            </p:cNvPr>
            <p:cNvSpPr/>
            <p:nvPr/>
          </p:nvSpPr>
          <p:spPr>
            <a:xfrm>
              <a:off x="336000" y="2416732"/>
              <a:ext cx="11520000" cy="756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1AE13904-FEB6-245C-A754-6FE962B4349B}"/>
                </a:ext>
              </a:extLst>
            </p:cNvPr>
            <p:cNvSpPr/>
            <p:nvPr/>
          </p:nvSpPr>
          <p:spPr>
            <a:xfrm>
              <a:off x="336000" y="3172732"/>
              <a:ext cx="11520000" cy="756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3A36E45D-A9E9-4A39-F281-FB33DC0B5E76}"/>
                </a:ext>
              </a:extLst>
            </p:cNvPr>
            <p:cNvSpPr/>
            <p:nvPr/>
          </p:nvSpPr>
          <p:spPr>
            <a:xfrm>
              <a:off x="336000" y="3928732"/>
              <a:ext cx="11520000" cy="133178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0D1A6776-DB67-AA84-013C-293A4CC0F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1005" y="3361732"/>
              <a:ext cx="432000" cy="432000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3D99858B-AC4C-1446-0791-D64AFDFF2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0" y="4445904"/>
              <a:ext cx="432000" cy="432000"/>
            </a:xfrm>
            <a:prstGeom prst="rect">
              <a:avLst/>
            </a:pr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D9706E80-BD01-D0C3-20D5-B17A7A634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1005" y="4476038"/>
              <a:ext cx="432000" cy="432000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3638D93C-104F-477B-1019-E08B4AD3A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0" y="5807233"/>
              <a:ext cx="432000" cy="432000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FF0E3E60-39F7-4429-924B-A9CFEC477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0000" y="5807233"/>
              <a:ext cx="432000" cy="43200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B63C30B-BAAB-3104-4B4C-FC2055B4E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000" y="3259730"/>
              <a:ext cx="6881820" cy="609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82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Rotulagem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03CE021-68C6-1571-A8EB-EC32FFBFAB67}"/>
              </a:ext>
            </a:extLst>
          </p:cNvPr>
          <p:cNvGrpSpPr/>
          <p:nvPr/>
        </p:nvGrpSpPr>
        <p:grpSpPr>
          <a:xfrm>
            <a:off x="514800" y="2005200"/>
            <a:ext cx="2539866" cy="1523919"/>
            <a:chOff x="5590907" y="445489"/>
            <a:chExt cx="2539866" cy="1523919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229B05E-8D85-CB3F-3094-97208BFB1D0C}"/>
                </a:ext>
              </a:extLst>
            </p:cNvPr>
            <p:cNvSpPr/>
            <p:nvPr/>
          </p:nvSpPr>
          <p:spPr>
            <a:xfrm>
              <a:off x="5590907" y="445489"/>
              <a:ext cx="2539866" cy="15239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0B0FE1E-A2F2-B558-9EA6-1A83734D721D}"/>
                </a:ext>
              </a:extLst>
            </p:cNvPr>
            <p:cNvSpPr txBox="1"/>
            <p:nvPr/>
          </p:nvSpPr>
          <p:spPr>
            <a:xfrm>
              <a:off x="5590907" y="445489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Descrição bem elaborada?</a:t>
              </a:r>
              <a:endParaRPr lang="en-US" sz="3000" kern="1200" dirty="0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EB4A687-9904-1FF7-3C62-D44924598BD5}"/>
              </a:ext>
            </a:extLst>
          </p:cNvPr>
          <p:cNvGrpSpPr/>
          <p:nvPr/>
        </p:nvGrpSpPr>
        <p:grpSpPr>
          <a:xfrm>
            <a:off x="514800" y="3956400"/>
            <a:ext cx="2539866" cy="1523919"/>
            <a:chOff x="8384760" y="445489"/>
            <a:chExt cx="2539866" cy="1523919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2236C107-D928-E841-3FB4-998D10288E27}"/>
                </a:ext>
              </a:extLst>
            </p:cNvPr>
            <p:cNvSpPr/>
            <p:nvPr/>
          </p:nvSpPr>
          <p:spPr>
            <a:xfrm>
              <a:off x="8384760" y="445489"/>
              <a:ext cx="2539866" cy="15239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544002BE-4216-3BEC-D430-AEBC9CE491A9}"/>
                </a:ext>
              </a:extLst>
            </p:cNvPr>
            <p:cNvSpPr txBox="1"/>
            <p:nvPr/>
          </p:nvSpPr>
          <p:spPr>
            <a:xfrm>
              <a:off x="8384760" y="445489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/>
                <a:t>Descrição identifica produto?</a:t>
              </a:r>
              <a:endParaRPr lang="en-US" sz="3000" kern="1200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4DA5B08-3A68-A8DB-9A13-FF39EA067EAC}"/>
              </a:ext>
            </a:extLst>
          </p:cNvPr>
          <p:cNvSpPr txBox="1"/>
          <p:nvPr/>
        </p:nvSpPr>
        <p:spPr>
          <a:xfrm>
            <a:off x="3819598" y="2005200"/>
            <a:ext cx="781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A descrição contém todas as informações necessárias e suficientes para tirar qualquer dúvida sobre as características do produto?</a:t>
            </a:r>
          </a:p>
          <a:p>
            <a:r>
              <a:rPr lang="pt-BR" sz="1600" i="1" dirty="0"/>
              <a:t>Uma boa descrição de produto precisa ter todas as informações necessárias, de forma que o cliente consiga tirar suas dúvidas e comprar com tranquilidade, evitando reclamações, trocas e cancelamentos. (Fonte: Olist, adaptado)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743EC91-C9D6-F539-AB73-D1FBCB1B8FA5}"/>
              </a:ext>
            </a:extLst>
          </p:cNvPr>
          <p:cNvSpPr txBox="1"/>
          <p:nvPr/>
        </p:nvSpPr>
        <p:spPr>
          <a:xfrm>
            <a:off x="3819600" y="3956400"/>
            <a:ext cx="781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As informações contidas na descrição são suficientes para identificar com clareza o produto anunciado?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9E7BB01-3878-F826-C27A-BF8B8F316CA0}"/>
              </a:ext>
            </a:extLst>
          </p:cNvPr>
          <p:cNvSpPr txBox="1"/>
          <p:nvPr/>
        </p:nvSpPr>
        <p:spPr>
          <a:xfrm>
            <a:off x="2681611" y="6407086"/>
            <a:ext cx="6828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i="1" dirty="0"/>
              <a:t>Se não houver descrição: “Anúncio não possui descrição"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717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Exemplos de descrição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EBC10D5-159E-B905-A251-32AEF46F8D4F}"/>
              </a:ext>
            </a:extLst>
          </p:cNvPr>
          <p:cNvGrpSpPr/>
          <p:nvPr/>
        </p:nvGrpSpPr>
        <p:grpSpPr>
          <a:xfrm>
            <a:off x="336000" y="1660732"/>
            <a:ext cx="11520000" cy="5112000"/>
            <a:chOff x="336000" y="1660732"/>
            <a:chExt cx="11520000" cy="5112000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C674BE9-69CA-4304-B4E8-FBC6A30FAFEB}"/>
                </a:ext>
              </a:extLst>
            </p:cNvPr>
            <p:cNvSpPr/>
            <p:nvPr/>
          </p:nvSpPr>
          <p:spPr>
            <a:xfrm>
              <a:off x="8976000" y="1660732"/>
              <a:ext cx="1440000" cy="5112000"/>
            </a:xfrm>
            <a:prstGeom prst="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r>
                <a:rPr lang="pt-BR" kern="1200" dirty="0"/>
                <a:t>Bem elaborada?</a:t>
              </a:r>
              <a:endParaRPr lang="en-US" kern="1200" dirty="0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415D4F4-247D-E552-DDF1-6FDDA120B03E}"/>
                </a:ext>
              </a:extLst>
            </p:cNvPr>
            <p:cNvSpPr/>
            <p:nvPr/>
          </p:nvSpPr>
          <p:spPr>
            <a:xfrm>
              <a:off x="10416000" y="1660732"/>
              <a:ext cx="1440000" cy="5112000"/>
            </a:xfrm>
            <a:prstGeom prst="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r>
                <a:rPr lang="pt-BR" dirty="0"/>
                <a:t>I</a:t>
              </a:r>
              <a:r>
                <a:rPr lang="pt-BR" kern="1200" dirty="0"/>
                <a:t>dentifica o produto?</a:t>
              </a:r>
              <a:endParaRPr lang="en-US" kern="1200" dirty="0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F1CCCBCD-1314-80A3-1088-8A950AAFF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0000" y="2746081"/>
              <a:ext cx="432000" cy="432000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5082F846-5205-FC8F-E574-BE589FF5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0" y="2746081"/>
              <a:ext cx="432000" cy="432000"/>
            </a:xfrm>
            <a:prstGeom prst="rect">
              <a:avLst/>
            </a:prstGeom>
          </p:spPr>
        </p:pic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6CD71E0B-53EA-A214-CBE7-4E8041F2B36E}"/>
                </a:ext>
              </a:extLst>
            </p:cNvPr>
            <p:cNvSpPr/>
            <p:nvPr/>
          </p:nvSpPr>
          <p:spPr>
            <a:xfrm>
              <a:off x="336000" y="1660732"/>
              <a:ext cx="11520000" cy="5112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0C8C6933-380C-B97B-DF8B-53F9716C0541}"/>
                </a:ext>
              </a:extLst>
            </p:cNvPr>
            <p:cNvSpPr/>
            <p:nvPr/>
          </p:nvSpPr>
          <p:spPr>
            <a:xfrm>
              <a:off x="336000" y="1660732"/>
              <a:ext cx="11520000" cy="756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r>
                <a:rPr lang="pt-BR" sz="1800" b="1" dirty="0">
                  <a:solidFill>
                    <a:schemeClr val="tx1"/>
                  </a:solidFill>
                </a:rPr>
                <a:t>Descrição</a:t>
              </a:r>
              <a:endParaRPr lang="en-US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3A36E45D-A9E9-4A39-F281-FB33DC0B5E76}"/>
                </a:ext>
              </a:extLst>
            </p:cNvPr>
            <p:cNvSpPr/>
            <p:nvPr/>
          </p:nvSpPr>
          <p:spPr>
            <a:xfrm>
              <a:off x="336000" y="3452686"/>
              <a:ext cx="11520000" cy="2604399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3D99858B-AC4C-1446-0791-D64AFDFF2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0000" y="4445904"/>
              <a:ext cx="432000" cy="432000"/>
            </a:xfrm>
            <a:prstGeom prst="rect">
              <a:avLst/>
            </a:pr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D9706E80-BD01-D0C3-20D5-B17A7A634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1005" y="4476038"/>
              <a:ext cx="432000" cy="432000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B3F19AF-9CFA-DC42-629A-55DADC97F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9269"/>
            <a:stretch/>
          </p:blipFill>
          <p:spPr>
            <a:xfrm>
              <a:off x="413447" y="2471475"/>
              <a:ext cx="8021169" cy="89025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395720E-19B4-01B5-58BE-4E54E8B4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447" y="6139539"/>
              <a:ext cx="7964011" cy="543001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16B4415C-8D9B-6C69-D304-AA9D0CC29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0000" y="6208639"/>
              <a:ext cx="432000" cy="4320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741671A4-68F2-BC76-11C2-B41CAF137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0000" y="6195039"/>
              <a:ext cx="432000" cy="4320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E67CBF5-299C-C9EA-6ACE-6DD1CE6FF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78" y="3665662"/>
              <a:ext cx="7973538" cy="2133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33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Rotulagem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7B8F91-65A7-EDB2-2FD7-F0392C070206}"/>
              </a:ext>
            </a:extLst>
          </p:cNvPr>
          <p:cNvSpPr txBox="1"/>
          <p:nvPr/>
        </p:nvSpPr>
        <p:spPr>
          <a:xfrm>
            <a:off x="514049" y="3534328"/>
            <a:ext cx="3420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O produto anunciado é um produto para telecomunicações?</a:t>
            </a:r>
          </a:p>
          <a:p>
            <a:r>
              <a:rPr lang="pt-BR" i="1" dirty="0"/>
              <a:t>Equipamento, aparelho, dispositivo ou elemento que compõe meio necessário ou suficiente à realização de telecomunicações, seus acessórios e periféricos?</a:t>
            </a:r>
            <a:endParaRPr lang="pt-BR" sz="1600" i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3E1C0C7-2E7E-092C-CEB6-E00E8CAF9CAE}"/>
              </a:ext>
            </a:extLst>
          </p:cNvPr>
          <p:cNvSpPr txBox="1"/>
          <p:nvPr/>
        </p:nvSpPr>
        <p:spPr>
          <a:xfrm>
            <a:off x="4386001" y="3517425"/>
            <a:ext cx="3419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O produto anunciado é transmissor ou transceptor de radiofrequência?</a:t>
            </a:r>
            <a:endParaRPr lang="pt-BR" sz="1600" i="1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875316E-DDF1-ECF8-85BF-ECFB3CAE1563}"/>
              </a:ext>
            </a:extLst>
          </p:cNvPr>
          <p:cNvSpPr txBox="1"/>
          <p:nvPr/>
        </p:nvSpPr>
        <p:spPr>
          <a:xfrm>
            <a:off x="8289004" y="3534328"/>
            <a:ext cx="34199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/>
              <a:t>Bateria não destinada a celular</a:t>
            </a:r>
          </a:p>
          <a:p>
            <a:r>
              <a:rPr lang="pt-BR" sz="1200" i="1" dirty="0"/>
              <a:t>Bateria para telefone celular</a:t>
            </a:r>
          </a:p>
          <a:p>
            <a:r>
              <a:rPr lang="pt-BR" sz="1200" i="1" dirty="0"/>
              <a:t>Bloqueador de sinal de celular (</a:t>
            </a:r>
            <a:r>
              <a:rPr lang="pt-BR" sz="1200" i="1" dirty="0" err="1"/>
              <a:t>jammer</a:t>
            </a:r>
            <a:r>
              <a:rPr lang="pt-BR" sz="1200" i="1" dirty="0"/>
              <a:t>/</a:t>
            </a:r>
            <a:r>
              <a:rPr lang="pt-BR" sz="1200" i="1" dirty="0" err="1"/>
              <a:t>Flipper</a:t>
            </a:r>
            <a:r>
              <a:rPr lang="pt-BR" sz="1200" i="1" dirty="0"/>
              <a:t> Zero)</a:t>
            </a:r>
          </a:p>
          <a:p>
            <a:r>
              <a:rPr lang="pt-BR" sz="1200" i="1" dirty="0"/>
              <a:t>Carregador de celular: parede ou veicular</a:t>
            </a:r>
          </a:p>
          <a:p>
            <a:r>
              <a:rPr lang="pt-BR" sz="1200" i="1" dirty="0"/>
              <a:t>Carregador de celular: portátil (</a:t>
            </a:r>
            <a:r>
              <a:rPr lang="pt-BR" sz="1200" i="1" dirty="0" err="1"/>
              <a:t>powerbank</a:t>
            </a:r>
            <a:r>
              <a:rPr lang="pt-BR" sz="1200" i="1" dirty="0"/>
              <a:t>)</a:t>
            </a:r>
          </a:p>
          <a:p>
            <a:r>
              <a:rPr lang="pt-BR" sz="1200" i="1" dirty="0"/>
              <a:t>Carregador ou fonte não destinada a celular</a:t>
            </a:r>
          </a:p>
          <a:p>
            <a:r>
              <a:rPr lang="pt-BR" sz="1200" i="1" dirty="0"/>
              <a:t>Computador ou notebook</a:t>
            </a:r>
          </a:p>
          <a:p>
            <a:r>
              <a:rPr lang="pt-BR" sz="1200" i="1" dirty="0"/>
              <a:t>Drone</a:t>
            </a:r>
          </a:p>
          <a:p>
            <a:r>
              <a:rPr lang="pt-BR" sz="1200" i="1" dirty="0"/>
              <a:t>Peças e acessórios para computador com fio</a:t>
            </a:r>
          </a:p>
          <a:p>
            <a:r>
              <a:rPr lang="pt-BR" sz="1200" i="1" dirty="0"/>
              <a:t>Roteador/reforçador WiFi</a:t>
            </a:r>
          </a:p>
          <a:p>
            <a:r>
              <a:rPr lang="pt-BR" sz="1200" i="1" dirty="0"/>
              <a:t>Reforçador/repetidor de sinal de celular</a:t>
            </a:r>
          </a:p>
          <a:p>
            <a:r>
              <a:rPr lang="pt-BR" sz="1200" i="1" dirty="0"/>
              <a:t>Telefone celular</a:t>
            </a:r>
          </a:p>
          <a:p>
            <a:r>
              <a:rPr lang="pt-BR" sz="1200" i="1" dirty="0"/>
              <a:t>TV Box</a:t>
            </a:r>
          </a:p>
          <a:p>
            <a:r>
              <a:rPr lang="pt-BR" sz="1200" i="1" dirty="0"/>
              <a:t>Outra (tipo/categoria não listada acima)</a:t>
            </a:r>
          </a:p>
          <a:p>
            <a:r>
              <a:rPr lang="pt-BR" sz="1200" i="1" dirty="0"/>
              <a:t>Não é possível afirmar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D003B5F-8440-13C4-2066-548D43ACAF49}"/>
              </a:ext>
            </a:extLst>
          </p:cNvPr>
          <p:cNvGrpSpPr/>
          <p:nvPr/>
        </p:nvGrpSpPr>
        <p:grpSpPr>
          <a:xfrm>
            <a:off x="514800" y="1841620"/>
            <a:ext cx="3420000" cy="1523919"/>
            <a:chOff x="1400128" y="2223395"/>
            <a:chExt cx="2539866" cy="1523919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1633B35-7925-6538-AC43-B93252247552}"/>
                </a:ext>
              </a:extLst>
            </p:cNvPr>
            <p:cNvSpPr/>
            <p:nvPr/>
          </p:nvSpPr>
          <p:spPr>
            <a:xfrm>
              <a:off x="1400128" y="2223395"/>
              <a:ext cx="2539866" cy="15239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49A02A6-B6A0-EC0F-1C80-4FA5D94916C2}"/>
                </a:ext>
              </a:extLst>
            </p:cNvPr>
            <p:cNvSpPr txBox="1"/>
            <p:nvPr/>
          </p:nvSpPr>
          <p:spPr>
            <a:xfrm>
              <a:off x="1400128" y="2223395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800" kern="1200" dirty="0"/>
                <a:t>É produto para telecomunicações?</a:t>
              </a:r>
              <a:endParaRPr lang="en-US" sz="2800" kern="1200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6C760B1-B1DE-EEC8-B102-D9E70E2D124B}"/>
              </a:ext>
            </a:extLst>
          </p:cNvPr>
          <p:cNvGrpSpPr/>
          <p:nvPr/>
        </p:nvGrpSpPr>
        <p:grpSpPr>
          <a:xfrm>
            <a:off x="4386000" y="1841620"/>
            <a:ext cx="3420000" cy="1527674"/>
            <a:chOff x="4193981" y="2223395"/>
            <a:chExt cx="2539866" cy="152767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CEA12F4-ACB3-FF5E-41E3-3A7D3951381D}"/>
                </a:ext>
              </a:extLst>
            </p:cNvPr>
            <p:cNvSpPr/>
            <p:nvPr/>
          </p:nvSpPr>
          <p:spPr>
            <a:xfrm>
              <a:off x="4193981" y="2223395"/>
              <a:ext cx="2539866" cy="15239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2B31459-C3D1-A324-CB41-38B643751B5D}"/>
                </a:ext>
              </a:extLst>
            </p:cNvPr>
            <p:cNvSpPr txBox="1"/>
            <p:nvPr/>
          </p:nvSpPr>
          <p:spPr>
            <a:xfrm>
              <a:off x="4193981" y="2227150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800" kern="1200" dirty="0"/>
                <a:t>É transmissor de RF?</a:t>
              </a:r>
              <a:endParaRPr lang="en-US" sz="2800" kern="1200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6FC86C17-130F-FC6B-4D54-1A1A48D1D26F}"/>
              </a:ext>
            </a:extLst>
          </p:cNvPr>
          <p:cNvGrpSpPr/>
          <p:nvPr/>
        </p:nvGrpSpPr>
        <p:grpSpPr>
          <a:xfrm>
            <a:off x="8257200" y="1841620"/>
            <a:ext cx="3420000" cy="1552028"/>
            <a:chOff x="6987828" y="2223395"/>
            <a:chExt cx="2539872" cy="1552028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E5C47A9F-C3B1-8C27-C1CE-5A0F8EA45B43}"/>
                </a:ext>
              </a:extLst>
            </p:cNvPr>
            <p:cNvSpPr/>
            <p:nvPr/>
          </p:nvSpPr>
          <p:spPr>
            <a:xfrm>
              <a:off x="6987834" y="2223395"/>
              <a:ext cx="2539866" cy="15239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9DD1E1B-E443-9C0E-457E-5A43A7BC5907}"/>
                </a:ext>
              </a:extLst>
            </p:cNvPr>
            <p:cNvSpPr txBox="1"/>
            <p:nvPr/>
          </p:nvSpPr>
          <p:spPr>
            <a:xfrm>
              <a:off x="6987828" y="2251504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800" kern="1200" dirty="0"/>
                <a:t>Qual o tipo do produto?</a:t>
              </a:r>
              <a:endParaRPr lang="en-US" sz="2800" kern="1200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4822378-7F0C-EAC4-BB2F-E89F67F31E14}"/>
              </a:ext>
            </a:extLst>
          </p:cNvPr>
          <p:cNvSpPr txBox="1"/>
          <p:nvPr/>
        </p:nvSpPr>
        <p:spPr>
          <a:xfrm>
            <a:off x="619828" y="6378068"/>
            <a:ext cx="6208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/>
              <a:t>Se não for possível afirmar: “Não é possível afirmar”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03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Exemplos de anúncios mal elaborados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3FD417-68FC-A8BB-9828-EDFE7B2B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20" y="2213028"/>
            <a:ext cx="6381494" cy="410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3B971A3-2464-9F77-E15D-6029A40A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77" y="2213028"/>
            <a:ext cx="5069647" cy="410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223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A55F8-0D7B-DCBA-8056-9D6BA061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BCE023-49EA-582B-8811-154E24084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304" y="1864722"/>
            <a:ext cx="6186697" cy="31285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Separar anúncios de produtos de telecomunicações dos anúncios de produtos diversos</a:t>
            </a:r>
          </a:p>
        </p:txBody>
      </p:sp>
    </p:spTree>
    <p:extLst>
      <p:ext uri="{BB962C8B-B14F-4D97-AF65-F5344CB8AC3E}">
        <p14:creationId xmlns:p14="http://schemas.microsoft.com/office/powerpoint/2010/main" val="40137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41BCF8-FC24-037B-9BD4-C33AEF3B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10" name="Imagem 9" descr="Interface gráfica do usuário, Diagrama, Aplicativo&#10;&#10;Descrição gerada automaticamente">
            <a:extLst>
              <a:ext uri="{FF2B5EF4-FFF2-40B4-BE49-F238E27FC236}">
                <a16:creationId xmlns:a16="http://schemas.microsoft.com/office/drawing/2014/main" id="{B29D65EB-661C-0CD3-B808-47B80ED27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8" y="1634026"/>
            <a:ext cx="3953739" cy="263582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84D3A6-D35A-F7B1-AC94-C19FD285A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35345" r="7268" b="36633"/>
          <a:stretch/>
        </p:blipFill>
        <p:spPr bwMode="auto">
          <a:xfrm>
            <a:off x="1045994" y="5049245"/>
            <a:ext cx="2124891" cy="69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om A to Z: The History of the Amazon Logo | Looka">
            <a:extLst>
              <a:ext uri="{FF2B5EF4-FFF2-40B4-BE49-F238E27FC236}">
                <a16:creationId xmlns:a16="http://schemas.microsoft.com/office/drawing/2014/main" id="{A9E82C35-3A60-33AE-6E51-A8D948487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2" b="16735"/>
          <a:stretch/>
        </p:blipFill>
        <p:spPr bwMode="auto">
          <a:xfrm>
            <a:off x="1175263" y="4226285"/>
            <a:ext cx="199535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egração EDI com a Mercado Livre | EDICOM BR">
            <a:extLst>
              <a:ext uri="{FF2B5EF4-FFF2-40B4-BE49-F238E27FC236}">
                <a16:creationId xmlns:a16="http://schemas.microsoft.com/office/drawing/2014/main" id="{3ED1D503-9AA2-04EA-B368-53C2A56D6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4" t="26923" r="8239" b="27714"/>
          <a:stretch/>
        </p:blipFill>
        <p:spPr bwMode="auto">
          <a:xfrm>
            <a:off x="985033" y="5602884"/>
            <a:ext cx="2246812" cy="112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5875B6A-09D2-0C58-33A9-3DA56EFBD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32" y="2247170"/>
            <a:ext cx="7876953" cy="39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F240B4-0B65-5B1E-7E33-7AD564DA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Produtos encontrados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375537-0E64-7167-3BB9-A5A5CC00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717" y="2282895"/>
            <a:ext cx="1072626" cy="9519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4DE5B4-E645-2CA6-1C02-30E3D105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260" y="4783726"/>
            <a:ext cx="1261417" cy="162652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E222D07-9BDF-3679-705E-FA6A22E9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150" y="3234851"/>
            <a:ext cx="1159612" cy="14238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45CF10F-DADA-EED9-6AAC-F2CC7A4B1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205" y="4837813"/>
            <a:ext cx="1005464" cy="140001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26187CF-9877-4795-7537-8D8CA79D9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143" y="3284605"/>
            <a:ext cx="2002066" cy="11116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DE96F54-6F5D-0EBC-48F6-673C2527C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64" y="1976882"/>
            <a:ext cx="1483736" cy="129676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1B55417-6035-786D-8FF1-B5A4CF1DD7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540" t="48548" r="594" b="-764"/>
          <a:stretch/>
        </p:blipFill>
        <p:spPr>
          <a:xfrm>
            <a:off x="1760701" y="5511878"/>
            <a:ext cx="1268253" cy="120808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73C358C-9383-0C7F-6FC4-FC64E93A0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592639" y="3399953"/>
            <a:ext cx="1082177" cy="80613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816E316-D097-4E81-7A76-0052CD42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115" y="4204849"/>
            <a:ext cx="837944" cy="93617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D34344FE-7552-DD30-51C3-7D96C0546D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668" y="4968190"/>
            <a:ext cx="1308907" cy="93617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D063D17A-F0ED-2D8E-6089-F8295CF406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0038" y="5234835"/>
            <a:ext cx="901221" cy="97397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947EDD5C-F4C6-06AB-1330-653794BCEC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000" t="47028" r="4009" b="3512"/>
          <a:stretch/>
        </p:blipFill>
        <p:spPr>
          <a:xfrm>
            <a:off x="7428770" y="2026771"/>
            <a:ext cx="1152554" cy="120808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E57B952-7190-DF9E-B89D-4F2A60095F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7429" b="51984"/>
          <a:stretch/>
        </p:blipFill>
        <p:spPr>
          <a:xfrm>
            <a:off x="88242" y="5301875"/>
            <a:ext cx="1935213" cy="57693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CC02E5F8-E365-77B3-5CAB-8827F1B54B3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0883"/>
          <a:stretch/>
        </p:blipFill>
        <p:spPr>
          <a:xfrm>
            <a:off x="2295522" y="2837176"/>
            <a:ext cx="837943" cy="280591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A1492E1E-C6D7-8D08-0EA4-9AF79D82B8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40379" y="5511878"/>
            <a:ext cx="790195" cy="628481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DACE3C5-6611-8A83-B53E-E0C141C48EF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633" t="12953" r="4638"/>
          <a:stretch/>
        </p:blipFill>
        <p:spPr>
          <a:xfrm>
            <a:off x="9649800" y="5033346"/>
            <a:ext cx="1021256" cy="1473371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D21000D9-826C-9FFD-CD66-885DCACD69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07914" y="1916761"/>
            <a:ext cx="1158426" cy="115842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5E12AA21-7EC0-70A9-4819-3B653D9E40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36018" y="3543512"/>
            <a:ext cx="655441" cy="115942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A9F9C82-9891-DD45-5409-E9B790BDCB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64669" y="3537778"/>
            <a:ext cx="1104998" cy="1104998"/>
          </a:xfrm>
          <a:prstGeom prst="rect">
            <a:avLst/>
          </a:prstGeom>
        </p:spPr>
      </p:pic>
      <p:pic>
        <p:nvPicPr>
          <p:cNvPr id="1028" name="Picture 4" descr="Modem Roteador Wireless Sem Fio ADSL2+ Wi-Fi N 300Mbps (DSL-2740E) D-Link">
            <a:extLst>
              <a:ext uri="{FF2B5EF4-FFF2-40B4-BE49-F238E27FC236}">
                <a16:creationId xmlns:a16="http://schemas.microsoft.com/office/drawing/2014/main" id="{158B73DA-1A7F-47AC-33EE-3027BDC7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753" y="2001307"/>
            <a:ext cx="1587837" cy="148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1044B3B8-F314-7493-0652-C15E0AC535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11104" y="2149014"/>
            <a:ext cx="1370296" cy="93617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8309D98F-C161-331E-EEA1-1C2DDB4F556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3630" y="1959037"/>
            <a:ext cx="1341407" cy="1426081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BAA72A37-5D68-F94A-661B-3BC7F1DCBC7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59670" y="3454331"/>
            <a:ext cx="1255639" cy="984892"/>
          </a:xfrm>
          <a:prstGeom prst="rect">
            <a:avLst/>
          </a:prstGeom>
        </p:spPr>
      </p:pic>
      <p:pic>
        <p:nvPicPr>
          <p:cNvPr id="1026" name="Imagem 1025">
            <a:extLst>
              <a:ext uri="{FF2B5EF4-FFF2-40B4-BE49-F238E27FC236}">
                <a16:creationId xmlns:a16="http://schemas.microsoft.com/office/drawing/2014/main" id="{889BD3C9-ECE9-6DB9-53CD-A915C1FA7B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86043" y="3697172"/>
            <a:ext cx="1749434" cy="9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7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F240B4-0B65-5B1E-7E33-7AD564DA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Produtos encontrados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375537-0E64-7167-3BB9-A5A5CC00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71" y="3911357"/>
            <a:ext cx="1072626" cy="9519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4DE5B4-E645-2CA6-1C02-30E3D105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71" y="3035917"/>
            <a:ext cx="1261417" cy="162652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E222D07-9BDF-3679-705E-FA6A22E9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531" y="4745111"/>
            <a:ext cx="1159612" cy="14238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45CF10F-DADA-EED9-6AAC-F2CC7A4B1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315" y="4369914"/>
            <a:ext cx="1005464" cy="140001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26187CF-9877-4795-7537-8D8CA79D9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9231" y="3120012"/>
            <a:ext cx="2002066" cy="11116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DE96F54-6F5D-0EBC-48F6-673C2527C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7135" y="5247573"/>
            <a:ext cx="1483736" cy="129676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1B55417-6035-786D-8FF1-B5A4CF1DD7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540" t="48548" r="594" b="-764"/>
          <a:stretch/>
        </p:blipFill>
        <p:spPr>
          <a:xfrm>
            <a:off x="8805610" y="2951423"/>
            <a:ext cx="1268253" cy="120808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73C358C-9383-0C7F-6FC4-FC64E93A0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8328986" y="5960754"/>
            <a:ext cx="1082177" cy="80613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816E316-D097-4E81-7A76-0052CD42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398" y="4520815"/>
            <a:ext cx="837944" cy="93617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D34344FE-7552-DD30-51C3-7D96C0546D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1779" y="3259058"/>
            <a:ext cx="1308907" cy="93617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D063D17A-F0ED-2D8E-6089-F8295CF406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7473" y="1847654"/>
            <a:ext cx="901221" cy="97397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947EDD5C-F4C6-06AB-1330-653794BCEC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000" t="47028" r="4009" b="3512"/>
          <a:stretch/>
        </p:blipFill>
        <p:spPr>
          <a:xfrm>
            <a:off x="6885270" y="3550375"/>
            <a:ext cx="1152554" cy="120808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E57B952-7190-DF9E-B89D-4F2A60095F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7429" b="51984"/>
          <a:stretch/>
        </p:blipFill>
        <p:spPr>
          <a:xfrm>
            <a:off x="3880090" y="3115746"/>
            <a:ext cx="1935213" cy="57693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CC02E5F8-E365-77B3-5CAB-8827F1B54B3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0883"/>
          <a:stretch/>
        </p:blipFill>
        <p:spPr>
          <a:xfrm>
            <a:off x="361853" y="3521559"/>
            <a:ext cx="837943" cy="280591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A1492E1E-C6D7-8D08-0EA4-9AF79D82B8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8520" y="4408563"/>
            <a:ext cx="790195" cy="628481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DACE3C5-6611-8A83-B53E-E0C141C48EF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633" t="12953" r="4638"/>
          <a:stretch/>
        </p:blipFill>
        <p:spPr>
          <a:xfrm>
            <a:off x="1537471" y="4897407"/>
            <a:ext cx="1021256" cy="1473371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D21000D9-826C-9FFD-CD66-885DCACD69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58611" y="1864431"/>
            <a:ext cx="1158426" cy="115842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5E12AA21-7EC0-70A9-4819-3B653D9E40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70243" y="5368093"/>
            <a:ext cx="655441" cy="115942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A9F9C82-9891-DD45-5409-E9B790BDCB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66304" y="5617368"/>
            <a:ext cx="1104998" cy="1104998"/>
          </a:xfrm>
          <a:prstGeom prst="rect">
            <a:avLst/>
          </a:prstGeom>
        </p:spPr>
      </p:pic>
      <p:pic>
        <p:nvPicPr>
          <p:cNvPr id="1028" name="Picture 4" descr="Modem Roteador Wireless Sem Fio ADSL2+ Wi-Fi N 300Mbps (DSL-2740E) D-Link">
            <a:extLst>
              <a:ext uri="{FF2B5EF4-FFF2-40B4-BE49-F238E27FC236}">
                <a16:creationId xmlns:a16="http://schemas.microsoft.com/office/drawing/2014/main" id="{158B73DA-1A7F-47AC-33EE-3027BDC7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56" y="1711097"/>
            <a:ext cx="1587837" cy="148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1044B3B8-F314-7493-0652-C15E0AC535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89519" y="1919927"/>
            <a:ext cx="1370296" cy="93617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8309D98F-C161-331E-EEA1-1C2DDB4F556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2224" y="1795625"/>
            <a:ext cx="1341407" cy="1426081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BAA72A37-5D68-F94A-661B-3BC7F1DCBC7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26924" y="4369914"/>
            <a:ext cx="1255639" cy="984892"/>
          </a:xfrm>
          <a:prstGeom prst="rect">
            <a:avLst/>
          </a:prstGeom>
        </p:spPr>
      </p:pic>
      <p:pic>
        <p:nvPicPr>
          <p:cNvPr id="1026" name="Imagem 1025">
            <a:extLst>
              <a:ext uri="{FF2B5EF4-FFF2-40B4-BE49-F238E27FC236}">
                <a16:creationId xmlns:a16="http://schemas.microsoft.com/office/drawing/2014/main" id="{889BD3C9-ECE9-6DB9-53CD-A915C1FA7B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01858" y="1871208"/>
            <a:ext cx="1749434" cy="984891"/>
          </a:xfrm>
          <a:prstGeom prst="rect">
            <a:avLst/>
          </a:prstGeom>
        </p:spPr>
      </p:pic>
      <p:cxnSp>
        <p:nvCxnSpPr>
          <p:cNvPr id="1032" name="Conector reto 1031">
            <a:extLst>
              <a:ext uri="{FF2B5EF4-FFF2-40B4-BE49-F238E27FC236}">
                <a16:creationId xmlns:a16="http://schemas.microsoft.com/office/drawing/2014/main" id="{D7906461-6E86-45CE-E741-665EC9630FE3}"/>
              </a:ext>
            </a:extLst>
          </p:cNvPr>
          <p:cNvCxnSpPr>
            <a:cxnSpLocks/>
          </p:cNvCxnSpPr>
          <p:nvPr/>
        </p:nvCxnSpPr>
        <p:spPr>
          <a:xfrm>
            <a:off x="6116515" y="2122914"/>
            <a:ext cx="0" cy="4285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43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E44D74F-BFC5-A0A3-6356-54BEDD24D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94" y="4278037"/>
            <a:ext cx="6745961" cy="234015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F7AB3B2-AC4B-CA46-0C81-5C9604E4B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Solução de aprendizagem de máquina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05C581-6AF2-123F-F8FA-4EA1F6E58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5" y="2306344"/>
            <a:ext cx="4102148" cy="38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35633CC-D7DD-F31D-2D86-CFB046DC03C3}"/>
              </a:ext>
            </a:extLst>
          </p:cNvPr>
          <p:cNvSpPr txBox="1"/>
          <p:nvPr/>
        </p:nvSpPr>
        <p:spPr>
          <a:xfrm>
            <a:off x="5032694" y="1957772"/>
            <a:ext cx="69796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No aprendizado supervisionado, treinamos o modelo com um conjunto de dados de entrada e um conjunto correspondente de dados de saída rotulados emparelhados. </a:t>
            </a:r>
          </a:p>
        </p:txBody>
      </p:sp>
    </p:spTree>
    <p:extLst>
      <p:ext uri="{BB962C8B-B14F-4D97-AF65-F5344CB8AC3E}">
        <p14:creationId xmlns:p14="http://schemas.microsoft.com/office/powerpoint/2010/main" val="359086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645857-8595-DCC9-9527-45742F4F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Rotulagem</a:t>
            </a:r>
          </a:p>
        </p:txBody>
      </p: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96CB13BF-93F1-34E2-506A-2F1806B8E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12980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707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Rotulagem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614DA0B-27D9-47A8-1BB8-002DA7EF3481}"/>
              </a:ext>
            </a:extLst>
          </p:cNvPr>
          <p:cNvGrpSpPr/>
          <p:nvPr/>
        </p:nvGrpSpPr>
        <p:grpSpPr>
          <a:xfrm>
            <a:off x="601916" y="1924820"/>
            <a:ext cx="6948443" cy="4699625"/>
            <a:chOff x="601916" y="1924820"/>
            <a:chExt cx="6948443" cy="469962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679733D-FF8C-98C9-1240-EBA0BF71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916" y="1924820"/>
              <a:ext cx="6948443" cy="4699625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69C84F8-4E3E-AC26-E811-D7EE7BA84A53}"/>
                </a:ext>
              </a:extLst>
            </p:cNvPr>
            <p:cNvSpPr/>
            <p:nvPr/>
          </p:nvSpPr>
          <p:spPr>
            <a:xfrm>
              <a:off x="671804" y="2183363"/>
              <a:ext cx="6764694" cy="8584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E7D8B1E-2CA2-9AE8-BECF-A788A0DFA1FD}"/>
                </a:ext>
              </a:extLst>
            </p:cNvPr>
            <p:cNvSpPr/>
            <p:nvPr/>
          </p:nvSpPr>
          <p:spPr>
            <a:xfrm>
              <a:off x="671804" y="3095080"/>
              <a:ext cx="6764694" cy="13155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D8233F2-041B-6573-E93E-BCF5DE1F8337}"/>
                </a:ext>
              </a:extLst>
            </p:cNvPr>
            <p:cNvSpPr/>
            <p:nvPr/>
          </p:nvSpPr>
          <p:spPr>
            <a:xfrm>
              <a:off x="671804" y="4463935"/>
              <a:ext cx="6764694" cy="18920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Seta: para a Esquerda 17">
            <a:extLst>
              <a:ext uri="{FF2B5EF4-FFF2-40B4-BE49-F238E27FC236}">
                <a16:creationId xmlns:a16="http://schemas.microsoft.com/office/drawing/2014/main" id="{0AAC2ADC-D37E-00A7-A7B5-2D4849F5DF52}"/>
              </a:ext>
            </a:extLst>
          </p:cNvPr>
          <p:cNvSpPr/>
          <p:nvPr/>
        </p:nvSpPr>
        <p:spPr>
          <a:xfrm>
            <a:off x="7620247" y="2183362"/>
            <a:ext cx="3899949" cy="858417"/>
          </a:xfrm>
          <a:prstGeom prst="leftArrow">
            <a:avLst>
              <a:gd name="adj1" fmla="val 7135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Título</a:t>
            </a:r>
          </a:p>
        </p:txBody>
      </p:sp>
      <p:sp>
        <p:nvSpPr>
          <p:cNvPr id="19" name="Seta: para a Esquerda 18">
            <a:extLst>
              <a:ext uri="{FF2B5EF4-FFF2-40B4-BE49-F238E27FC236}">
                <a16:creationId xmlns:a16="http://schemas.microsoft.com/office/drawing/2014/main" id="{D98E842E-EC3A-4A81-61DD-C3AABEFC7543}"/>
              </a:ext>
            </a:extLst>
          </p:cNvPr>
          <p:cNvSpPr/>
          <p:nvPr/>
        </p:nvSpPr>
        <p:spPr>
          <a:xfrm>
            <a:off x="7620246" y="3323648"/>
            <a:ext cx="3899949" cy="858417"/>
          </a:xfrm>
          <a:prstGeom prst="leftArrow">
            <a:avLst>
              <a:gd name="adj1" fmla="val 7135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20" name="Seta: para a Esquerda 19">
            <a:extLst>
              <a:ext uri="{FF2B5EF4-FFF2-40B4-BE49-F238E27FC236}">
                <a16:creationId xmlns:a16="http://schemas.microsoft.com/office/drawing/2014/main" id="{8DC26317-42BA-7479-57DF-4C1DAB9300FC}"/>
              </a:ext>
            </a:extLst>
          </p:cNvPr>
          <p:cNvSpPr/>
          <p:nvPr/>
        </p:nvSpPr>
        <p:spPr>
          <a:xfrm>
            <a:off x="7620246" y="4980746"/>
            <a:ext cx="3899949" cy="858417"/>
          </a:xfrm>
          <a:prstGeom prst="leftArrow">
            <a:avLst>
              <a:gd name="adj1" fmla="val 7135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7BECB61-0355-9446-B1D0-2F0140EFCCC6}"/>
              </a:ext>
            </a:extLst>
          </p:cNvPr>
          <p:cNvSpPr/>
          <p:nvPr/>
        </p:nvSpPr>
        <p:spPr>
          <a:xfrm>
            <a:off x="7979124" y="6017359"/>
            <a:ext cx="3226223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2E5CAE9-AEBD-8F16-45E2-6C6BB4BA57F5}"/>
              </a:ext>
            </a:extLst>
          </p:cNvPr>
          <p:cNvSpPr txBox="1"/>
          <p:nvPr/>
        </p:nvSpPr>
        <p:spPr>
          <a:xfrm>
            <a:off x="8152275" y="6017359"/>
            <a:ext cx="3226223" cy="72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1700" b="1" kern="1200" dirty="0"/>
              <a:t>Nem sempre todos os elementos estarão presentes!</a:t>
            </a:r>
            <a:endParaRPr lang="en-US" sz="1700" b="1" kern="1200" dirty="0"/>
          </a:p>
        </p:txBody>
      </p:sp>
    </p:spTree>
    <p:extLst>
      <p:ext uri="{BB962C8B-B14F-4D97-AF65-F5344CB8AC3E}">
        <p14:creationId xmlns:p14="http://schemas.microsoft.com/office/powerpoint/2010/main" val="29623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Rotulagem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3ADD1F5-3FD2-5372-492A-A43A162A6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07032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1518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481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do Office</vt:lpstr>
      <vt:lpstr>Rotulagem de Anúncios</vt:lpstr>
      <vt:lpstr>Objetivo</vt:lpstr>
      <vt:lpstr>Regulatron</vt:lpstr>
      <vt:lpstr>Produtos encontrados</vt:lpstr>
      <vt:lpstr>Produtos encontrados</vt:lpstr>
      <vt:lpstr>Solução de aprendizagem de máquina</vt:lpstr>
      <vt:lpstr>Rotulagem</vt:lpstr>
      <vt:lpstr>Rotulagem</vt:lpstr>
      <vt:lpstr>Rotulagem</vt:lpstr>
      <vt:lpstr>Rotulagem</vt:lpstr>
      <vt:lpstr>Exemplos de título</vt:lpstr>
      <vt:lpstr>Rotulagem</vt:lpstr>
      <vt:lpstr>Exemplos de descrição</vt:lpstr>
      <vt:lpstr>Rotulagem</vt:lpstr>
      <vt:lpstr>Exemplos de anúncios mal elaborados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Rotulagem de Anúncios</dc:title>
  <dc:creator>Maxwel de Souza Freitas</dc:creator>
  <cp:lastModifiedBy>Maxwel de Souza Freitas</cp:lastModifiedBy>
  <cp:revision>10</cp:revision>
  <dcterms:created xsi:type="dcterms:W3CDTF">2024-04-11T13:23:34Z</dcterms:created>
  <dcterms:modified xsi:type="dcterms:W3CDTF">2024-08-15T13:58:46Z</dcterms:modified>
</cp:coreProperties>
</file>